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804" r:id="rId5"/>
    <p:sldMasterId id="2147483826" r:id="rId6"/>
  </p:sldMasterIdLst>
  <p:notesMasterIdLst>
    <p:notesMasterId r:id="rId41"/>
  </p:notesMasterIdLst>
  <p:sldIdLst>
    <p:sldId id="417" r:id="rId7"/>
    <p:sldId id="578" r:id="rId8"/>
    <p:sldId id="467" r:id="rId9"/>
    <p:sldId id="315" r:id="rId10"/>
    <p:sldId id="409" r:id="rId11"/>
    <p:sldId id="395" r:id="rId12"/>
    <p:sldId id="410" r:id="rId13"/>
    <p:sldId id="582" r:id="rId14"/>
    <p:sldId id="376" r:id="rId15"/>
    <p:sldId id="378" r:id="rId16"/>
    <p:sldId id="403" r:id="rId17"/>
    <p:sldId id="404" r:id="rId18"/>
    <p:sldId id="405" r:id="rId19"/>
    <p:sldId id="406" r:id="rId20"/>
    <p:sldId id="407" r:id="rId21"/>
    <p:sldId id="579" r:id="rId22"/>
    <p:sldId id="392" r:id="rId23"/>
    <p:sldId id="544" r:id="rId24"/>
    <p:sldId id="527" r:id="rId25"/>
    <p:sldId id="528" r:id="rId26"/>
    <p:sldId id="565" r:id="rId27"/>
    <p:sldId id="531" r:id="rId28"/>
    <p:sldId id="532" r:id="rId29"/>
    <p:sldId id="566" r:id="rId30"/>
    <p:sldId id="533" r:id="rId31"/>
    <p:sldId id="567" r:id="rId32"/>
    <p:sldId id="534" r:id="rId33"/>
    <p:sldId id="584" r:id="rId34"/>
    <p:sldId id="580" r:id="rId35"/>
    <p:sldId id="549" r:id="rId36"/>
    <p:sldId id="581" r:id="rId37"/>
    <p:sldId id="548" r:id="rId38"/>
    <p:sldId id="525" r:id="rId39"/>
    <p:sldId id="583" r:id="rId40"/>
  </p:sldIdLst>
  <p:sldSz cx="21664613" cy="12193588"/>
  <p:notesSz cx="6858000" cy="9144000"/>
  <p:defaultTextStyle>
    <a:defPPr>
      <a:defRPr lang="nb-NO"/>
    </a:defPPr>
    <a:lvl1pPr marL="0" algn="l" defTabSz="1625163" rtl="0" eaLnBrk="1" latinLnBrk="0" hangingPunct="1">
      <a:defRPr sz="3199" kern="1200">
        <a:solidFill>
          <a:schemeClr val="tx1"/>
        </a:solidFill>
        <a:latin typeface="+mn-lt"/>
        <a:ea typeface="+mn-ea"/>
        <a:cs typeface="+mn-cs"/>
      </a:defRPr>
    </a:lvl1pPr>
    <a:lvl2pPr marL="812582" algn="l" defTabSz="1625163" rtl="0" eaLnBrk="1" latinLnBrk="0" hangingPunct="1">
      <a:defRPr sz="3199" kern="1200">
        <a:solidFill>
          <a:schemeClr val="tx1"/>
        </a:solidFill>
        <a:latin typeface="+mn-lt"/>
        <a:ea typeface="+mn-ea"/>
        <a:cs typeface="+mn-cs"/>
      </a:defRPr>
    </a:lvl2pPr>
    <a:lvl3pPr marL="1625163" algn="l" defTabSz="1625163" rtl="0" eaLnBrk="1" latinLnBrk="0" hangingPunct="1">
      <a:defRPr sz="3199" kern="1200">
        <a:solidFill>
          <a:schemeClr val="tx1"/>
        </a:solidFill>
        <a:latin typeface="+mn-lt"/>
        <a:ea typeface="+mn-ea"/>
        <a:cs typeface="+mn-cs"/>
      </a:defRPr>
    </a:lvl3pPr>
    <a:lvl4pPr marL="2437745" algn="l" defTabSz="1625163" rtl="0" eaLnBrk="1" latinLnBrk="0" hangingPunct="1">
      <a:defRPr sz="3199" kern="1200">
        <a:solidFill>
          <a:schemeClr val="tx1"/>
        </a:solidFill>
        <a:latin typeface="+mn-lt"/>
        <a:ea typeface="+mn-ea"/>
        <a:cs typeface="+mn-cs"/>
      </a:defRPr>
    </a:lvl4pPr>
    <a:lvl5pPr marL="3250326" algn="l" defTabSz="1625163" rtl="0" eaLnBrk="1" latinLnBrk="0" hangingPunct="1">
      <a:defRPr sz="3199" kern="1200">
        <a:solidFill>
          <a:schemeClr val="tx1"/>
        </a:solidFill>
        <a:latin typeface="+mn-lt"/>
        <a:ea typeface="+mn-ea"/>
        <a:cs typeface="+mn-cs"/>
      </a:defRPr>
    </a:lvl5pPr>
    <a:lvl6pPr marL="4062908" algn="l" defTabSz="1625163" rtl="0" eaLnBrk="1" latinLnBrk="0" hangingPunct="1">
      <a:defRPr sz="3199" kern="1200">
        <a:solidFill>
          <a:schemeClr val="tx1"/>
        </a:solidFill>
        <a:latin typeface="+mn-lt"/>
        <a:ea typeface="+mn-ea"/>
        <a:cs typeface="+mn-cs"/>
      </a:defRPr>
    </a:lvl6pPr>
    <a:lvl7pPr marL="4875489" algn="l" defTabSz="1625163" rtl="0" eaLnBrk="1" latinLnBrk="0" hangingPunct="1">
      <a:defRPr sz="3199" kern="1200">
        <a:solidFill>
          <a:schemeClr val="tx1"/>
        </a:solidFill>
        <a:latin typeface="+mn-lt"/>
        <a:ea typeface="+mn-ea"/>
        <a:cs typeface="+mn-cs"/>
      </a:defRPr>
    </a:lvl7pPr>
    <a:lvl8pPr marL="5688071" algn="l" defTabSz="1625163" rtl="0" eaLnBrk="1" latinLnBrk="0" hangingPunct="1">
      <a:defRPr sz="3199" kern="1200">
        <a:solidFill>
          <a:schemeClr val="tx1"/>
        </a:solidFill>
        <a:latin typeface="+mn-lt"/>
        <a:ea typeface="+mn-ea"/>
        <a:cs typeface="+mn-cs"/>
      </a:defRPr>
    </a:lvl8pPr>
    <a:lvl9pPr marL="6500652" algn="l" defTabSz="1625163" rtl="0" eaLnBrk="1" latinLnBrk="0" hangingPunct="1">
      <a:defRPr sz="319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D79245-E0D8-0963-59E5-A06338E46506}" name="Birgit Nesthorne Bråthen" initials="BB" userId="S::birgit.brathen@baerum.kommune.no::3a8190a0-01e9-432d-81b0-96cb74562af3" providerId="AD"/>
  <p188:author id="{86F8E05F-5DE8-EB1E-CCFA-3120B6BDE5CE}" name="Gry Elisabeth Larssen" initials="GL" userId="S::gry.larssen@baerum.kommune.no::698bcf14-23a5-420b-bc87-f79a28bfcaa4" providerId="AD"/>
  <p188:author id="{E1767277-7A19-DFF2-4276-803C37A8C25D}" name="Anine Therese Kildahl" initials="AK" userId="S::anine.kildahl@baerum.kommune.no::459514df-3b29-4f96-8982-4b8e0b04d2e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AE5FE"/>
    <a:srgbClr val="545757"/>
    <a:srgbClr val="367B55"/>
    <a:srgbClr val="3C3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7A7EC-203A-49A5-BCEC-39B6B6C0873A}" v="4" dt="2024-06-24T09:20:29.42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Mørk stil 1 - uthev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223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e Eide" userId="S::katrine.eide@baerum.kommune.no::321faf17-0252-437b-8922-4d69d1f004cf" providerId="AD" clId="Web-{6BB0A61A-E722-432B-9194-0C018805E92A}"/>
    <pc:docChg chg="addSld modSld">
      <pc:chgData name="Katrine Eide" userId="S::katrine.eide@baerum.kommune.no::321faf17-0252-437b-8922-4d69d1f004cf" providerId="AD" clId="Web-{6BB0A61A-E722-432B-9194-0C018805E92A}" dt="2023-10-11T06:18:39.264" v="65" actId="20577"/>
      <pc:docMkLst>
        <pc:docMk/>
      </pc:docMkLst>
      <pc:sldChg chg="modSp">
        <pc:chgData name="Katrine Eide" userId="S::katrine.eide@baerum.kommune.no::321faf17-0252-437b-8922-4d69d1f004cf" providerId="AD" clId="Web-{6BB0A61A-E722-432B-9194-0C018805E92A}" dt="2023-10-11T06:08:16.303" v="16" actId="20577"/>
        <pc:sldMkLst>
          <pc:docMk/>
          <pc:sldMk cId="3620194802" sldId="264"/>
        </pc:sldMkLst>
        <pc:spChg chg="mod">
          <ac:chgData name="Katrine Eide" userId="S::katrine.eide@baerum.kommune.no::321faf17-0252-437b-8922-4d69d1f004cf" providerId="AD" clId="Web-{6BB0A61A-E722-432B-9194-0C018805E92A}" dt="2023-10-11T06:08:16.303" v="16" actId="20577"/>
          <ac:spMkLst>
            <pc:docMk/>
            <pc:sldMk cId="3620194802" sldId="264"/>
            <ac:spMk id="3" creationId="{DF82C179-AB9A-4649-A6DE-AA1A5B6D0401}"/>
          </ac:spMkLst>
        </pc:spChg>
      </pc:sldChg>
      <pc:sldChg chg="modSp">
        <pc:chgData name="Katrine Eide" userId="S::katrine.eide@baerum.kommune.no::321faf17-0252-437b-8922-4d69d1f004cf" providerId="AD" clId="Web-{6BB0A61A-E722-432B-9194-0C018805E92A}" dt="2023-10-11T06:09:24.710" v="20" actId="20577"/>
        <pc:sldMkLst>
          <pc:docMk/>
          <pc:sldMk cId="812851242" sldId="269"/>
        </pc:sldMkLst>
        <pc:spChg chg="mod">
          <ac:chgData name="Katrine Eide" userId="S::katrine.eide@baerum.kommune.no::321faf17-0252-437b-8922-4d69d1f004cf" providerId="AD" clId="Web-{6BB0A61A-E722-432B-9194-0C018805E92A}" dt="2023-10-11T06:09:24.710" v="20" actId="20577"/>
          <ac:spMkLst>
            <pc:docMk/>
            <pc:sldMk cId="812851242" sldId="269"/>
            <ac:spMk id="3" creationId="{00000000-0000-0000-0000-000000000000}"/>
          </ac:spMkLst>
        </pc:spChg>
      </pc:sldChg>
      <pc:sldChg chg="modSp">
        <pc:chgData name="Katrine Eide" userId="S::katrine.eide@baerum.kommune.no::321faf17-0252-437b-8922-4d69d1f004cf" providerId="AD" clId="Web-{6BB0A61A-E722-432B-9194-0C018805E92A}" dt="2023-10-11T06:10:09.304" v="29" actId="20577"/>
        <pc:sldMkLst>
          <pc:docMk/>
          <pc:sldMk cId="290157497" sldId="275"/>
        </pc:sldMkLst>
        <pc:spChg chg="mod">
          <ac:chgData name="Katrine Eide" userId="S::katrine.eide@baerum.kommune.no::321faf17-0252-437b-8922-4d69d1f004cf" providerId="AD" clId="Web-{6BB0A61A-E722-432B-9194-0C018805E92A}" dt="2023-10-11T06:10:09.304" v="29" actId="20577"/>
          <ac:spMkLst>
            <pc:docMk/>
            <pc:sldMk cId="290157497" sldId="275"/>
            <ac:spMk id="2" creationId="{00000000-0000-0000-0000-000000000000}"/>
          </ac:spMkLst>
        </pc:spChg>
      </pc:sldChg>
      <pc:sldChg chg="modSp">
        <pc:chgData name="Katrine Eide" userId="S::katrine.eide@baerum.kommune.no::321faf17-0252-437b-8922-4d69d1f004cf" providerId="AD" clId="Web-{6BB0A61A-E722-432B-9194-0C018805E92A}" dt="2023-10-11T06:17:28.279" v="58" actId="20577"/>
        <pc:sldMkLst>
          <pc:docMk/>
          <pc:sldMk cId="2810638290" sldId="279"/>
        </pc:sldMkLst>
        <pc:spChg chg="mod">
          <ac:chgData name="Katrine Eide" userId="S::katrine.eide@baerum.kommune.no::321faf17-0252-437b-8922-4d69d1f004cf" providerId="AD" clId="Web-{6BB0A61A-E722-432B-9194-0C018805E92A}" dt="2023-10-11T06:17:28.279" v="58" actId="20577"/>
          <ac:spMkLst>
            <pc:docMk/>
            <pc:sldMk cId="2810638290" sldId="279"/>
            <ac:spMk id="23" creationId="{00000000-0000-0000-0000-000000000000}"/>
          </ac:spMkLst>
        </pc:spChg>
      </pc:sldChg>
      <pc:sldChg chg="modSp">
        <pc:chgData name="Katrine Eide" userId="S::katrine.eide@baerum.kommune.no::321faf17-0252-437b-8922-4d69d1f004cf" providerId="AD" clId="Web-{6BB0A61A-E722-432B-9194-0C018805E92A}" dt="2023-10-11T06:17:04.513" v="52" actId="20577"/>
        <pc:sldMkLst>
          <pc:docMk/>
          <pc:sldMk cId="4278000614" sldId="293"/>
        </pc:sldMkLst>
        <pc:spChg chg="mod">
          <ac:chgData name="Katrine Eide" userId="S::katrine.eide@baerum.kommune.no::321faf17-0252-437b-8922-4d69d1f004cf" providerId="AD" clId="Web-{6BB0A61A-E722-432B-9194-0C018805E92A}" dt="2023-10-11T06:17:04.513" v="52" actId="20577"/>
          <ac:spMkLst>
            <pc:docMk/>
            <pc:sldMk cId="4278000614" sldId="293"/>
            <ac:spMk id="23" creationId="{00000000-0000-0000-0000-000000000000}"/>
          </ac:spMkLst>
        </pc:spChg>
      </pc:sldChg>
      <pc:sldChg chg="modSp">
        <pc:chgData name="Katrine Eide" userId="S::katrine.eide@baerum.kommune.no::321faf17-0252-437b-8922-4d69d1f004cf" providerId="AD" clId="Web-{6BB0A61A-E722-432B-9194-0C018805E92A}" dt="2023-10-11T06:17:12.123" v="54" actId="20577"/>
        <pc:sldMkLst>
          <pc:docMk/>
          <pc:sldMk cId="419993694" sldId="294"/>
        </pc:sldMkLst>
        <pc:spChg chg="mod">
          <ac:chgData name="Katrine Eide" userId="S::katrine.eide@baerum.kommune.no::321faf17-0252-437b-8922-4d69d1f004cf" providerId="AD" clId="Web-{6BB0A61A-E722-432B-9194-0C018805E92A}" dt="2023-10-11T06:17:12.123" v="54" actId="20577"/>
          <ac:spMkLst>
            <pc:docMk/>
            <pc:sldMk cId="419993694" sldId="294"/>
            <ac:spMk id="23" creationId="{00000000-0000-0000-0000-000000000000}"/>
          </ac:spMkLst>
        </pc:spChg>
      </pc:sldChg>
      <pc:sldChg chg="modSp">
        <pc:chgData name="Katrine Eide" userId="S::katrine.eide@baerum.kommune.no::321faf17-0252-437b-8922-4d69d1f004cf" providerId="AD" clId="Web-{6BB0A61A-E722-432B-9194-0C018805E92A}" dt="2023-10-11T06:17:18.388" v="56" actId="20577"/>
        <pc:sldMkLst>
          <pc:docMk/>
          <pc:sldMk cId="2399117190" sldId="295"/>
        </pc:sldMkLst>
        <pc:spChg chg="mod">
          <ac:chgData name="Katrine Eide" userId="S::katrine.eide@baerum.kommune.no::321faf17-0252-437b-8922-4d69d1f004cf" providerId="AD" clId="Web-{6BB0A61A-E722-432B-9194-0C018805E92A}" dt="2023-10-11T06:17:18.388" v="56" actId="20577"/>
          <ac:spMkLst>
            <pc:docMk/>
            <pc:sldMk cId="2399117190" sldId="295"/>
            <ac:spMk id="23" creationId="{00000000-0000-0000-0000-000000000000}"/>
          </ac:spMkLst>
        </pc:spChg>
      </pc:sldChg>
      <pc:sldChg chg="modSp">
        <pc:chgData name="Katrine Eide" userId="S::katrine.eide@baerum.kommune.no::321faf17-0252-437b-8922-4d69d1f004cf" providerId="AD" clId="Web-{6BB0A61A-E722-432B-9194-0C018805E92A}" dt="2023-10-11T06:18:39.264" v="65" actId="20577"/>
        <pc:sldMkLst>
          <pc:docMk/>
          <pc:sldMk cId="3643822249" sldId="296"/>
        </pc:sldMkLst>
        <pc:spChg chg="mod">
          <ac:chgData name="Katrine Eide" userId="S::katrine.eide@baerum.kommune.no::321faf17-0252-437b-8922-4d69d1f004cf" providerId="AD" clId="Web-{6BB0A61A-E722-432B-9194-0C018805E92A}" dt="2023-10-11T06:18:39.264" v="65" actId="20577"/>
          <ac:spMkLst>
            <pc:docMk/>
            <pc:sldMk cId="3643822249" sldId="296"/>
            <ac:spMk id="23" creationId="{00000000-0000-0000-0000-000000000000}"/>
          </ac:spMkLst>
        </pc:spChg>
      </pc:sldChg>
      <pc:sldChg chg="addSp modSp new mod modClrScheme chgLayout">
        <pc:chgData name="Katrine Eide" userId="S::katrine.eide@baerum.kommune.no::321faf17-0252-437b-8922-4d69d1f004cf" providerId="AD" clId="Web-{6BB0A61A-E722-432B-9194-0C018805E92A}" dt="2023-10-11T06:14:10.605" v="33"/>
        <pc:sldMkLst>
          <pc:docMk/>
          <pc:sldMk cId="893989217" sldId="299"/>
        </pc:sldMkLst>
        <pc:picChg chg="add mod">
          <ac:chgData name="Katrine Eide" userId="S::katrine.eide@baerum.kommune.no::321faf17-0252-437b-8922-4d69d1f004cf" providerId="AD" clId="Web-{6BB0A61A-E722-432B-9194-0C018805E92A}" dt="2023-10-11T06:14:10.605" v="33"/>
          <ac:picMkLst>
            <pc:docMk/>
            <pc:sldMk cId="893989217" sldId="299"/>
            <ac:picMk id="2" creationId="{D2E1DBF7-5FBC-43A6-F17B-C7A301358A5C}"/>
          </ac:picMkLst>
        </pc:picChg>
      </pc:sldChg>
      <pc:sldChg chg="addSp delSp modSp new mod modClrScheme chgLayout">
        <pc:chgData name="Katrine Eide" userId="S::katrine.eide@baerum.kommune.no::321faf17-0252-437b-8922-4d69d1f004cf" providerId="AD" clId="Web-{6BB0A61A-E722-432B-9194-0C018805E92A}" dt="2023-10-11T06:15:45.309" v="37"/>
        <pc:sldMkLst>
          <pc:docMk/>
          <pc:sldMk cId="111908011" sldId="300"/>
        </pc:sldMkLst>
        <pc:spChg chg="del">
          <ac:chgData name="Katrine Eide" userId="S::katrine.eide@baerum.kommune.no::321faf17-0252-437b-8922-4d69d1f004cf" providerId="AD" clId="Web-{6BB0A61A-E722-432B-9194-0C018805E92A}" dt="2023-10-11T06:15:37.121" v="35"/>
          <ac:spMkLst>
            <pc:docMk/>
            <pc:sldMk cId="111908011" sldId="300"/>
            <ac:spMk id="2" creationId="{122B9016-7E67-56D8-1A91-4E4A61EBEFEC}"/>
          </ac:spMkLst>
        </pc:spChg>
        <pc:spChg chg="del">
          <ac:chgData name="Katrine Eide" userId="S::katrine.eide@baerum.kommune.no::321faf17-0252-437b-8922-4d69d1f004cf" providerId="AD" clId="Web-{6BB0A61A-E722-432B-9194-0C018805E92A}" dt="2023-10-11T06:15:37.121" v="35"/>
          <ac:spMkLst>
            <pc:docMk/>
            <pc:sldMk cId="111908011" sldId="300"/>
            <ac:spMk id="3" creationId="{3B9D6D99-1338-9C3E-7C5C-DE78186AD3FC}"/>
          </ac:spMkLst>
        </pc:spChg>
        <pc:picChg chg="add mod">
          <ac:chgData name="Katrine Eide" userId="S::katrine.eide@baerum.kommune.no::321faf17-0252-437b-8922-4d69d1f004cf" providerId="AD" clId="Web-{6BB0A61A-E722-432B-9194-0C018805E92A}" dt="2023-10-11T06:15:45.309" v="37"/>
          <ac:picMkLst>
            <pc:docMk/>
            <pc:sldMk cId="111908011" sldId="300"/>
            <ac:picMk id="4" creationId="{01892E56-0BC6-31CC-1C2A-CE40C9083AAE}"/>
          </ac:picMkLst>
        </pc:picChg>
      </pc:sldChg>
      <pc:sldChg chg="add replId">
        <pc:chgData name="Katrine Eide" userId="S::katrine.eide@baerum.kommune.no::321faf17-0252-437b-8922-4d69d1f004cf" providerId="AD" clId="Web-{6BB0A61A-E722-432B-9194-0C018805E92A}" dt="2023-10-11T06:16:01.544" v="38"/>
        <pc:sldMkLst>
          <pc:docMk/>
          <pc:sldMk cId="3613562976" sldId="301"/>
        </pc:sldMkLst>
      </pc:sldChg>
      <pc:sldChg chg="modSp add replId">
        <pc:chgData name="Katrine Eide" userId="S::katrine.eide@baerum.kommune.no::321faf17-0252-437b-8922-4d69d1f004cf" providerId="AD" clId="Web-{6BB0A61A-E722-432B-9194-0C018805E92A}" dt="2023-10-11T06:16:51.247" v="45" actId="20577"/>
        <pc:sldMkLst>
          <pc:docMk/>
          <pc:sldMk cId="2487184989" sldId="302"/>
        </pc:sldMkLst>
        <pc:spChg chg="mod">
          <ac:chgData name="Katrine Eide" userId="S::katrine.eide@baerum.kommune.no::321faf17-0252-437b-8922-4d69d1f004cf" providerId="AD" clId="Web-{6BB0A61A-E722-432B-9194-0C018805E92A}" dt="2023-10-11T06:16:51.247" v="45" actId="20577"/>
          <ac:spMkLst>
            <pc:docMk/>
            <pc:sldMk cId="2487184989" sldId="302"/>
            <ac:spMk id="23" creationId="{00000000-0000-0000-0000-000000000000}"/>
          </ac:spMkLst>
        </pc:spChg>
      </pc:sldChg>
    </pc:docChg>
  </pc:docChgLst>
  <pc:docChgLst>
    <pc:chgData name="Anine Therese Kildahl" userId="459514df-3b29-4f96-8982-4b8e0b04d2ef" providerId="ADAL" clId="{2D87A7EC-203A-49A5-BCEC-39B6B6C0873A}"/>
    <pc:docChg chg="undo custSel addSld delSld modSld sldOrd delMainMaster">
      <pc:chgData name="Anine Therese Kildahl" userId="459514df-3b29-4f96-8982-4b8e0b04d2ef" providerId="ADAL" clId="{2D87A7EC-203A-49A5-BCEC-39B6B6C0873A}" dt="2024-06-24T09:20:29.429" v="3154"/>
      <pc:docMkLst>
        <pc:docMk/>
      </pc:docMkLst>
      <pc:sldChg chg="addSp modSp add mod modNotesTx">
        <pc:chgData name="Anine Therese Kildahl" userId="459514df-3b29-4f96-8982-4b8e0b04d2ef" providerId="ADAL" clId="{2D87A7EC-203A-49A5-BCEC-39B6B6C0873A}" dt="2024-04-29T09:23:06.169" v="86" actId="20577"/>
        <pc:sldMkLst>
          <pc:docMk/>
          <pc:sldMk cId="3550167884" sldId="315"/>
        </pc:sldMkLst>
        <pc:spChg chg="mod">
          <ac:chgData name="Anine Therese Kildahl" userId="459514df-3b29-4f96-8982-4b8e0b04d2ef" providerId="ADAL" clId="{2D87A7EC-203A-49A5-BCEC-39B6B6C0873A}" dt="2024-04-29T09:22:36.128" v="36" actId="1076"/>
          <ac:spMkLst>
            <pc:docMk/>
            <pc:sldMk cId="3550167884" sldId="315"/>
            <ac:spMk id="5" creationId="{30ABCDC7-F4E0-3613-0282-59B4B37CF287}"/>
          </ac:spMkLst>
        </pc:spChg>
        <pc:spChg chg="mod">
          <ac:chgData name="Anine Therese Kildahl" userId="459514df-3b29-4f96-8982-4b8e0b04d2ef" providerId="ADAL" clId="{2D87A7EC-203A-49A5-BCEC-39B6B6C0873A}" dt="2024-04-29T09:22:38.634" v="37" actId="1076"/>
          <ac:spMkLst>
            <pc:docMk/>
            <pc:sldMk cId="3550167884" sldId="315"/>
            <ac:spMk id="6" creationId="{EF8B1EED-537E-239A-9989-1D878EB60F20}"/>
          </ac:spMkLst>
        </pc:spChg>
        <pc:spChg chg="mod">
          <ac:chgData name="Anine Therese Kildahl" userId="459514df-3b29-4f96-8982-4b8e0b04d2ef" providerId="ADAL" clId="{2D87A7EC-203A-49A5-BCEC-39B6B6C0873A}" dt="2024-04-29T09:22:41.963" v="38" actId="1076"/>
          <ac:spMkLst>
            <pc:docMk/>
            <pc:sldMk cId="3550167884" sldId="315"/>
            <ac:spMk id="7" creationId="{4D6D5E8E-1167-B421-B446-102C5DF73C94}"/>
          </ac:spMkLst>
        </pc:spChg>
        <pc:spChg chg="add mod">
          <ac:chgData name="Anine Therese Kildahl" userId="459514df-3b29-4f96-8982-4b8e0b04d2ef" providerId="ADAL" clId="{2D87A7EC-203A-49A5-BCEC-39B6B6C0873A}" dt="2024-04-29T09:23:06.169" v="86" actId="20577"/>
          <ac:spMkLst>
            <pc:docMk/>
            <pc:sldMk cId="3550167884" sldId="315"/>
            <ac:spMk id="9" creationId="{A743D840-EF59-DF4F-CA7B-B27DB9A70BB8}"/>
          </ac:spMkLst>
        </pc:spChg>
        <pc:picChg chg="add mod">
          <ac:chgData name="Anine Therese Kildahl" userId="459514df-3b29-4f96-8982-4b8e0b04d2ef" providerId="ADAL" clId="{2D87A7EC-203A-49A5-BCEC-39B6B6C0873A}" dt="2024-04-29T09:22:20.537" v="33" actId="1076"/>
          <ac:picMkLst>
            <pc:docMk/>
            <pc:sldMk cId="3550167884" sldId="315"/>
            <ac:picMk id="2" creationId="{D8CB9E87-40E6-F49F-1002-84BAFAB89372}"/>
          </ac:picMkLst>
        </pc:picChg>
        <pc:picChg chg="mod">
          <ac:chgData name="Anine Therese Kildahl" userId="459514df-3b29-4f96-8982-4b8e0b04d2ef" providerId="ADAL" clId="{2D87A7EC-203A-49A5-BCEC-39B6B6C0873A}" dt="2024-04-29T09:22:31.840" v="35" actId="1076"/>
          <ac:picMkLst>
            <pc:docMk/>
            <pc:sldMk cId="3550167884" sldId="315"/>
            <ac:picMk id="3" creationId="{B2EB7B65-04F2-B764-90BA-3471B32C5AAC}"/>
          </ac:picMkLst>
        </pc:picChg>
      </pc:sldChg>
      <pc:sldChg chg="addSp delSp modSp add del mod setBg delCm modNotesTx">
        <pc:chgData name="Anine Therese Kildahl" userId="459514df-3b29-4f96-8982-4b8e0b04d2ef" providerId="ADAL" clId="{2D87A7EC-203A-49A5-BCEC-39B6B6C0873A}" dt="2024-05-29T09:02:35.047" v="2475" actId="14100"/>
        <pc:sldMkLst>
          <pc:docMk/>
          <pc:sldMk cId="3468764034" sldId="376"/>
        </pc:sldMkLst>
        <pc:spChg chg="mod ord">
          <ac:chgData name="Anine Therese Kildahl" userId="459514df-3b29-4f96-8982-4b8e0b04d2ef" providerId="ADAL" clId="{2D87A7EC-203A-49A5-BCEC-39B6B6C0873A}" dt="2024-04-29T10:00:15.047" v="169" actId="14100"/>
          <ac:spMkLst>
            <pc:docMk/>
            <pc:sldMk cId="3468764034" sldId="376"/>
            <ac:spMk id="2" creationId="{EDFB050E-6BD9-91EE-3D96-355FF48621AF}"/>
          </ac:spMkLst>
        </pc:spChg>
        <pc:spChg chg="add mod">
          <ac:chgData name="Anine Therese Kildahl" userId="459514df-3b29-4f96-8982-4b8e0b04d2ef" providerId="ADAL" clId="{2D87A7EC-203A-49A5-BCEC-39B6B6C0873A}" dt="2024-04-29T09:26:15.656" v="109" actId="1076"/>
          <ac:spMkLst>
            <pc:docMk/>
            <pc:sldMk cId="3468764034" sldId="376"/>
            <ac:spMk id="3" creationId="{BAA2481C-9B51-3477-1159-B20768C88159}"/>
          </ac:spMkLst>
        </pc:spChg>
        <pc:spChg chg="add mod">
          <ac:chgData name="Anine Therese Kildahl" userId="459514df-3b29-4f96-8982-4b8e0b04d2ef" providerId="ADAL" clId="{2D87A7EC-203A-49A5-BCEC-39B6B6C0873A}" dt="2024-05-29T09:02:31.288" v="2474" actId="20577"/>
          <ac:spMkLst>
            <pc:docMk/>
            <pc:sldMk cId="3468764034" sldId="376"/>
            <ac:spMk id="5" creationId="{DF302C6E-8B34-29E3-332E-9B9880295BC9}"/>
          </ac:spMkLst>
        </pc:spChg>
        <pc:spChg chg="add del mod">
          <ac:chgData name="Anine Therese Kildahl" userId="459514df-3b29-4f96-8982-4b8e0b04d2ef" providerId="ADAL" clId="{2D87A7EC-203A-49A5-BCEC-39B6B6C0873A}" dt="2024-05-29T09:01:43.906" v="2461" actId="478"/>
          <ac:spMkLst>
            <pc:docMk/>
            <pc:sldMk cId="3468764034" sldId="376"/>
            <ac:spMk id="6" creationId="{A52EDBE5-1896-53D6-3242-42E4D7C44C83}"/>
          </ac:spMkLst>
        </pc:spChg>
        <pc:spChg chg="add mod">
          <ac:chgData name="Anine Therese Kildahl" userId="459514df-3b29-4f96-8982-4b8e0b04d2ef" providerId="ADAL" clId="{2D87A7EC-203A-49A5-BCEC-39B6B6C0873A}" dt="2024-05-29T09:02:06.713" v="2467" actId="20577"/>
          <ac:spMkLst>
            <pc:docMk/>
            <pc:sldMk cId="3468764034" sldId="376"/>
            <ac:spMk id="14" creationId="{3121BF27-206F-5B2D-73BB-F7CC5ACC9E80}"/>
          </ac:spMkLst>
        </pc:spChg>
        <pc:picChg chg="mod">
          <ac:chgData name="Anine Therese Kildahl" userId="459514df-3b29-4f96-8982-4b8e0b04d2ef" providerId="ADAL" clId="{2D87A7EC-203A-49A5-BCEC-39B6B6C0873A}" dt="2024-04-29T10:04:31.425" v="477" actId="1076"/>
          <ac:picMkLst>
            <pc:docMk/>
            <pc:sldMk cId="3468764034" sldId="376"/>
            <ac:picMk id="4" creationId="{6CB5F3F2-6D3A-B95B-CA14-B8683D31DC52}"/>
          </ac:picMkLst>
        </pc:picChg>
        <pc:cxnChg chg="add mod">
          <ac:chgData name="Anine Therese Kildahl" userId="459514df-3b29-4f96-8982-4b8e0b04d2ef" providerId="ADAL" clId="{2D87A7EC-203A-49A5-BCEC-39B6B6C0873A}" dt="2024-05-29T09:02:35.047" v="2475" actId="14100"/>
          <ac:cxnSpMkLst>
            <pc:docMk/>
            <pc:sldMk cId="3468764034" sldId="376"/>
            <ac:cxnSpMk id="7" creationId="{96C2520E-1A47-91CD-F9E2-E613A633D69F}"/>
          </ac:cxnSpMkLst>
        </pc:cxnChg>
        <pc:cxnChg chg="add mod">
          <ac:chgData name="Anine Therese Kildahl" userId="459514df-3b29-4f96-8982-4b8e0b04d2ef" providerId="ADAL" clId="{2D87A7EC-203A-49A5-BCEC-39B6B6C0873A}" dt="2024-05-29T09:02:06.713" v="2467" actId="20577"/>
          <ac:cxnSpMkLst>
            <pc:docMk/>
            <pc:sldMk cId="3468764034" sldId="376"/>
            <ac:cxnSpMk id="15" creationId="{0D7FC638-4A7C-17D7-B5ED-E35669574885}"/>
          </ac:cxnSpMkLst>
        </pc:cxnChg>
        <pc:extLst>
          <p:ext xmlns:p="http://schemas.openxmlformats.org/presentationml/2006/main" uri="{D6D511B9-2390-475A-947B-AFAB55BFBCF1}">
            <pc226:cmChg xmlns:pc226="http://schemas.microsoft.com/office/powerpoint/2022/06/main/command" chg="del">
              <pc226:chgData name="Anine Therese Kildahl" userId="459514df-3b29-4f96-8982-4b8e0b04d2ef" providerId="ADAL" clId="{2D87A7EC-203A-49A5-BCEC-39B6B6C0873A}" dt="2024-05-29T09:01:18.217" v="2455"/>
              <pc2:cmMkLst xmlns:pc2="http://schemas.microsoft.com/office/powerpoint/2019/9/main/command">
                <pc:docMk/>
                <pc:sldMk cId="3468764034" sldId="376"/>
                <pc2:cmMk id="{66672EE5-A521-401F-850B-16CF5887D4DB}"/>
              </pc2:cmMkLst>
            </pc226:cmChg>
          </p:ext>
        </pc:extLst>
      </pc:sldChg>
      <pc:sldChg chg="add del setBg modNotesTx">
        <pc:chgData name="Anine Therese Kildahl" userId="459514df-3b29-4f96-8982-4b8e0b04d2ef" providerId="ADAL" clId="{2D87A7EC-203A-49A5-BCEC-39B6B6C0873A}" dt="2024-04-29T09:27:01.371" v="115" actId="2696"/>
        <pc:sldMkLst>
          <pc:docMk/>
          <pc:sldMk cId="502837684" sldId="377"/>
        </pc:sldMkLst>
      </pc:sldChg>
      <pc:sldChg chg="addSp delSp modSp add del mod setBg modNotesTx">
        <pc:chgData name="Anine Therese Kildahl" userId="459514df-3b29-4f96-8982-4b8e0b04d2ef" providerId="ADAL" clId="{2D87A7EC-203A-49A5-BCEC-39B6B6C0873A}" dt="2024-05-02T06:23:43.077" v="734" actId="1076"/>
        <pc:sldMkLst>
          <pc:docMk/>
          <pc:sldMk cId="269690489" sldId="378"/>
        </pc:sldMkLst>
        <pc:spChg chg="add mod">
          <ac:chgData name="Anine Therese Kildahl" userId="459514df-3b29-4f96-8982-4b8e0b04d2ef" providerId="ADAL" clId="{2D87A7EC-203A-49A5-BCEC-39B6B6C0873A}" dt="2024-04-29T10:09:26.433" v="595" actId="207"/>
          <ac:spMkLst>
            <pc:docMk/>
            <pc:sldMk cId="269690489" sldId="378"/>
            <ac:spMk id="5" creationId="{05C4C109-21EB-0995-1FDF-C9AB2AF51539}"/>
          </ac:spMkLst>
        </pc:spChg>
        <pc:spChg chg="add mod">
          <ac:chgData name="Anine Therese Kildahl" userId="459514df-3b29-4f96-8982-4b8e0b04d2ef" providerId="ADAL" clId="{2D87A7EC-203A-49A5-BCEC-39B6B6C0873A}" dt="2024-04-29T10:10:20.858" v="602" actId="1076"/>
          <ac:spMkLst>
            <pc:docMk/>
            <pc:sldMk cId="269690489" sldId="378"/>
            <ac:spMk id="6" creationId="{718D34A2-F191-1D07-06FA-6D0EAD745631}"/>
          </ac:spMkLst>
        </pc:spChg>
        <pc:spChg chg="add mod">
          <ac:chgData name="Anine Therese Kildahl" userId="459514df-3b29-4f96-8982-4b8e0b04d2ef" providerId="ADAL" clId="{2D87A7EC-203A-49A5-BCEC-39B6B6C0873A}" dt="2024-04-29T10:10:24.191" v="603" actId="1076"/>
          <ac:spMkLst>
            <pc:docMk/>
            <pc:sldMk cId="269690489" sldId="378"/>
            <ac:spMk id="7" creationId="{0C2D3957-6446-CAE1-CE19-44FEAB8D53E2}"/>
          </ac:spMkLst>
        </pc:spChg>
        <pc:spChg chg="add mod">
          <ac:chgData name="Anine Therese Kildahl" userId="459514df-3b29-4f96-8982-4b8e0b04d2ef" providerId="ADAL" clId="{2D87A7EC-203A-49A5-BCEC-39B6B6C0873A}" dt="2024-05-02T06:23:43.077" v="734" actId="1076"/>
          <ac:spMkLst>
            <pc:docMk/>
            <pc:sldMk cId="269690489" sldId="378"/>
            <ac:spMk id="13" creationId="{4F7987AE-207F-0080-D8C8-ECEEBAE6C757}"/>
          </ac:spMkLst>
        </pc:spChg>
        <pc:picChg chg="del">
          <ac:chgData name="Anine Therese Kildahl" userId="459514df-3b29-4f96-8982-4b8e0b04d2ef" providerId="ADAL" clId="{2D87A7EC-203A-49A5-BCEC-39B6B6C0873A}" dt="2024-04-29T10:06:24.316" v="543" actId="478"/>
          <ac:picMkLst>
            <pc:docMk/>
            <pc:sldMk cId="269690489" sldId="378"/>
            <ac:picMk id="3" creationId="{96128121-465F-D30E-C879-2872DBEC596D}"/>
          </ac:picMkLst>
        </pc:picChg>
        <pc:picChg chg="add mod">
          <ac:chgData name="Anine Therese Kildahl" userId="459514df-3b29-4f96-8982-4b8e0b04d2ef" providerId="ADAL" clId="{2D87A7EC-203A-49A5-BCEC-39B6B6C0873A}" dt="2024-04-29T10:07:47.162" v="546" actId="1076"/>
          <ac:picMkLst>
            <pc:docMk/>
            <pc:sldMk cId="269690489" sldId="378"/>
            <ac:picMk id="4" creationId="{18EF2998-8798-AA7B-C494-2550359FC364}"/>
          </ac:picMkLst>
        </pc:picChg>
        <pc:cxnChg chg="add mod">
          <ac:chgData name="Anine Therese Kildahl" userId="459514df-3b29-4f96-8982-4b8e0b04d2ef" providerId="ADAL" clId="{2D87A7EC-203A-49A5-BCEC-39B6B6C0873A}" dt="2024-05-02T06:23:30.012" v="731" actId="14100"/>
          <ac:cxnSpMkLst>
            <pc:docMk/>
            <pc:sldMk cId="269690489" sldId="378"/>
            <ac:cxnSpMk id="9" creationId="{E2324FFB-642D-0D09-8097-BA45370D5602}"/>
          </ac:cxnSpMkLst>
        </pc:cxnChg>
        <pc:cxnChg chg="add mod">
          <ac:chgData name="Anine Therese Kildahl" userId="459514df-3b29-4f96-8982-4b8e0b04d2ef" providerId="ADAL" clId="{2D87A7EC-203A-49A5-BCEC-39B6B6C0873A}" dt="2024-05-02T06:23:38.978" v="733" actId="14100"/>
          <ac:cxnSpMkLst>
            <pc:docMk/>
            <pc:sldMk cId="269690489" sldId="378"/>
            <ac:cxnSpMk id="10" creationId="{4F5F122F-0962-922F-91F8-FE9556CDE942}"/>
          </ac:cxnSpMkLst>
        </pc:cxnChg>
      </pc:sldChg>
      <pc:sldChg chg="add del setBg modNotesTx">
        <pc:chgData name="Anine Therese Kildahl" userId="459514df-3b29-4f96-8982-4b8e0b04d2ef" providerId="ADAL" clId="{2D87A7EC-203A-49A5-BCEC-39B6B6C0873A}" dt="2024-04-29T10:16:06.978" v="706" actId="47"/>
        <pc:sldMkLst>
          <pc:docMk/>
          <pc:sldMk cId="1174283654" sldId="390"/>
        </pc:sldMkLst>
      </pc:sldChg>
      <pc:sldChg chg="addSp modSp add del mod">
        <pc:chgData name="Anine Therese Kildahl" userId="459514df-3b29-4f96-8982-4b8e0b04d2ef" providerId="ADAL" clId="{2D87A7EC-203A-49A5-BCEC-39B6B6C0873A}" dt="2024-05-02T06:30:31.397" v="1223" actId="14100"/>
        <pc:sldMkLst>
          <pc:docMk/>
          <pc:sldMk cId="1282694457" sldId="392"/>
        </pc:sldMkLst>
        <pc:spChg chg="add mod">
          <ac:chgData name="Anine Therese Kildahl" userId="459514df-3b29-4f96-8982-4b8e0b04d2ef" providerId="ADAL" clId="{2D87A7EC-203A-49A5-BCEC-39B6B6C0873A}" dt="2024-05-02T06:30:25.623" v="1221" actId="1076"/>
          <ac:spMkLst>
            <pc:docMk/>
            <pc:sldMk cId="1282694457" sldId="392"/>
            <ac:spMk id="2" creationId="{405B3F77-6717-072D-E854-9A6DB70D4FC8}"/>
          </ac:spMkLst>
        </pc:spChg>
        <pc:spChg chg="add mod">
          <ac:chgData name="Anine Therese Kildahl" userId="459514df-3b29-4f96-8982-4b8e0b04d2ef" providerId="ADAL" clId="{2D87A7EC-203A-49A5-BCEC-39B6B6C0873A}" dt="2024-05-02T06:29:47.982" v="1187" actId="14100"/>
          <ac:spMkLst>
            <pc:docMk/>
            <pc:sldMk cId="1282694457" sldId="392"/>
            <ac:spMk id="5" creationId="{52A306C0-EC1C-F03F-854A-33E30DCC80F6}"/>
          </ac:spMkLst>
        </pc:spChg>
        <pc:spChg chg="mod">
          <ac:chgData name="Anine Therese Kildahl" userId="459514df-3b29-4f96-8982-4b8e0b04d2ef" providerId="ADAL" clId="{2D87A7EC-203A-49A5-BCEC-39B6B6C0873A}" dt="2024-05-02T06:30:28.532" v="1222" actId="1076"/>
          <ac:spMkLst>
            <pc:docMk/>
            <pc:sldMk cId="1282694457" sldId="392"/>
            <ac:spMk id="14" creationId="{A2A6D90A-AB15-73A8-ADEE-373A762984B2}"/>
          </ac:spMkLst>
        </pc:spChg>
        <pc:picChg chg="mod">
          <ac:chgData name="Anine Therese Kildahl" userId="459514df-3b29-4f96-8982-4b8e0b04d2ef" providerId="ADAL" clId="{2D87A7EC-203A-49A5-BCEC-39B6B6C0873A}" dt="2024-05-02T06:30:22.905" v="1220" actId="1076"/>
          <ac:picMkLst>
            <pc:docMk/>
            <pc:sldMk cId="1282694457" sldId="392"/>
            <ac:picMk id="13" creationId="{E8C5FCB0-6335-F8F9-EEA5-E18E75E5D094}"/>
          </ac:picMkLst>
        </pc:picChg>
        <pc:cxnChg chg="mod ord">
          <ac:chgData name="Anine Therese Kildahl" userId="459514df-3b29-4f96-8982-4b8e0b04d2ef" providerId="ADAL" clId="{2D87A7EC-203A-49A5-BCEC-39B6B6C0873A}" dt="2024-05-02T06:30:31.397" v="1223" actId="14100"/>
          <ac:cxnSpMkLst>
            <pc:docMk/>
            <pc:sldMk cId="1282694457" sldId="392"/>
            <ac:cxnSpMk id="16" creationId="{F82CFF05-DB02-291C-11C0-AB509FE5E524}"/>
          </ac:cxnSpMkLst>
        </pc:cxnChg>
      </pc:sldChg>
      <pc:sldChg chg="modSp add del mod">
        <pc:chgData name="Anine Therese Kildahl" userId="459514df-3b29-4f96-8982-4b8e0b04d2ef" providerId="ADAL" clId="{2D87A7EC-203A-49A5-BCEC-39B6B6C0873A}" dt="2024-04-29T09:20:27.138" v="28" actId="20577"/>
        <pc:sldMkLst>
          <pc:docMk/>
          <pc:sldMk cId="3021149417" sldId="395"/>
        </pc:sldMkLst>
        <pc:spChg chg="mod">
          <ac:chgData name="Anine Therese Kildahl" userId="459514df-3b29-4f96-8982-4b8e0b04d2ef" providerId="ADAL" clId="{2D87A7EC-203A-49A5-BCEC-39B6B6C0873A}" dt="2024-04-29T09:20:27.138" v="28" actId="20577"/>
          <ac:spMkLst>
            <pc:docMk/>
            <pc:sldMk cId="3021149417" sldId="395"/>
            <ac:spMk id="7" creationId="{05EC8CC6-D7AB-93F2-EEB1-F7643A693106}"/>
          </ac:spMkLst>
        </pc:spChg>
      </pc:sldChg>
      <pc:sldChg chg="addSp delSp modSp add del mod modNotesTx">
        <pc:chgData name="Anine Therese Kildahl" userId="459514df-3b29-4f96-8982-4b8e0b04d2ef" providerId="ADAL" clId="{2D87A7EC-203A-49A5-BCEC-39B6B6C0873A}" dt="2024-05-02T09:12:06.603" v="2377" actId="2696"/>
        <pc:sldMkLst>
          <pc:docMk/>
          <pc:sldMk cId="2839006946" sldId="402"/>
        </pc:sldMkLst>
        <pc:spChg chg="add del mod">
          <ac:chgData name="Anine Therese Kildahl" userId="459514df-3b29-4f96-8982-4b8e0b04d2ef" providerId="ADAL" clId="{2D87A7EC-203A-49A5-BCEC-39B6B6C0873A}" dt="2024-04-29T09:31:25.690" v="164" actId="478"/>
          <ac:spMkLst>
            <pc:docMk/>
            <pc:sldMk cId="2839006946" sldId="402"/>
            <ac:spMk id="4" creationId="{6D76B493-5F62-07EB-8D9C-10D462994586}"/>
          </ac:spMkLst>
        </pc:spChg>
      </pc:sldChg>
      <pc:sldChg chg="addSp modSp add del mod">
        <pc:chgData name="Anine Therese Kildahl" userId="459514df-3b29-4f96-8982-4b8e0b04d2ef" providerId="ADAL" clId="{2D87A7EC-203A-49A5-BCEC-39B6B6C0873A}" dt="2024-05-02T06:23:13.127" v="730" actId="1582"/>
        <pc:sldMkLst>
          <pc:docMk/>
          <pc:sldMk cId="1334762188" sldId="403"/>
        </pc:sldMkLst>
        <pc:spChg chg="mod">
          <ac:chgData name="Anine Therese Kildahl" userId="459514df-3b29-4f96-8982-4b8e0b04d2ef" providerId="ADAL" clId="{2D87A7EC-203A-49A5-BCEC-39B6B6C0873A}" dt="2024-05-02T06:22:47.701" v="725" actId="1076"/>
          <ac:spMkLst>
            <pc:docMk/>
            <pc:sldMk cId="1334762188" sldId="403"/>
            <ac:spMk id="8" creationId="{73509E9F-E886-9AA3-65BD-6B1111746B30}"/>
          </ac:spMkLst>
        </pc:spChg>
        <pc:cxnChg chg="add mod">
          <ac:chgData name="Anine Therese Kildahl" userId="459514df-3b29-4f96-8982-4b8e0b04d2ef" providerId="ADAL" clId="{2D87A7EC-203A-49A5-BCEC-39B6B6C0873A}" dt="2024-05-02T06:23:13.127" v="730" actId="1582"/>
          <ac:cxnSpMkLst>
            <pc:docMk/>
            <pc:sldMk cId="1334762188" sldId="403"/>
            <ac:cxnSpMk id="2" creationId="{AB24EDEF-B93B-B846-9595-B69BD74246D0}"/>
          </ac:cxnSpMkLst>
        </pc:cxnChg>
      </pc:sldChg>
      <pc:sldChg chg="modSp add del mod setBg modNotesTx">
        <pc:chgData name="Anine Therese Kildahl" userId="459514df-3b29-4f96-8982-4b8e0b04d2ef" providerId="ADAL" clId="{2D87A7EC-203A-49A5-BCEC-39B6B6C0873A}" dt="2024-04-29T10:13:37.702" v="683" actId="1076"/>
        <pc:sldMkLst>
          <pc:docMk/>
          <pc:sldMk cId="2483429995" sldId="404"/>
        </pc:sldMkLst>
        <pc:spChg chg="mod">
          <ac:chgData name="Anine Therese Kildahl" userId="459514df-3b29-4f96-8982-4b8e0b04d2ef" providerId="ADAL" clId="{2D87A7EC-203A-49A5-BCEC-39B6B6C0873A}" dt="2024-04-29T10:13:02.530" v="677" actId="693"/>
          <ac:spMkLst>
            <pc:docMk/>
            <pc:sldMk cId="2483429995" sldId="404"/>
            <ac:spMk id="2" creationId="{D087F7E0-D635-8804-12FD-49906D7B0672}"/>
          </ac:spMkLst>
        </pc:spChg>
        <pc:spChg chg="mod">
          <ac:chgData name="Anine Therese Kildahl" userId="459514df-3b29-4f96-8982-4b8e0b04d2ef" providerId="ADAL" clId="{2D87A7EC-203A-49A5-BCEC-39B6B6C0873A}" dt="2024-04-29T10:13:37.702" v="683" actId="1076"/>
          <ac:spMkLst>
            <pc:docMk/>
            <pc:sldMk cId="2483429995" sldId="404"/>
            <ac:spMk id="3" creationId="{13A893CE-2CBF-4D8E-F2B9-5D0C208BD8E6}"/>
          </ac:spMkLst>
        </pc:spChg>
        <pc:cxnChg chg="mod">
          <ac:chgData name="Anine Therese Kildahl" userId="459514df-3b29-4f96-8982-4b8e0b04d2ef" providerId="ADAL" clId="{2D87A7EC-203A-49A5-BCEC-39B6B6C0873A}" dt="2024-04-29T10:13:17.015" v="680" actId="13822"/>
          <ac:cxnSpMkLst>
            <pc:docMk/>
            <pc:sldMk cId="2483429995" sldId="404"/>
            <ac:cxnSpMk id="6" creationId="{4CEBA6BE-A2FF-558F-C119-F29C9ECE0163}"/>
          </ac:cxnSpMkLst>
        </pc:cxnChg>
      </pc:sldChg>
      <pc:sldChg chg="modSp add del mod setBg modNotesTx">
        <pc:chgData name="Anine Therese Kildahl" userId="459514df-3b29-4f96-8982-4b8e0b04d2ef" providerId="ADAL" clId="{2D87A7EC-203A-49A5-BCEC-39B6B6C0873A}" dt="2024-04-29T10:14:24.217" v="689" actId="404"/>
        <pc:sldMkLst>
          <pc:docMk/>
          <pc:sldMk cId="3198467391" sldId="405"/>
        </pc:sldMkLst>
        <pc:spChg chg="mod">
          <ac:chgData name="Anine Therese Kildahl" userId="459514df-3b29-4f96-8982-4b8e0b04d2ef" providerId="ADAL" clId="{2D87A7EC-203A-49A5-BCEC-39B6B6C0873A}" dt="2024-04-29T10:14:07.488" v="686" actId="693"/>
          <ac:spMkLst>
            <pc:docMk/>
            <pc:sldMk cId="3198467391" sldId="405"/>
            <ac:spMk id="2" creationId="{D087F7E0-D635-8804-12FD-49906D7B0672}"/>
          </ac:spMkLst>
        </pc:spChg>
        <pc:spChg chg="mod">
          <ac:chgData name="Anine Therese Kildahl" userId="459514df-3b29-4f96-8982-4b8e0b04d2ef" providerId="ADAL" clId="{2D87A7EC-203A-49A5-BCEC-39B6B6C0873A}" dt="2024-04-29T10:14:24.217" v="689" actId="404"/>
          <ac:spMkLst>
            <pc:docMk/>
            <pc:sldMk cId="3198467391" sldId="405"/>
            <ac:spMk id="3" creationId="{13A893CE-2CBF-4D8E-F2B9-5D0C208BD8E6}"/>
          </ac:spMkLst>
        </pc:spChg>
        <pc:cxnChg chg="mod">
          <ac:chgData name="Anine Therese Kildahl" userId="459514df-3b29-4f96-8982-4b8e0b04d2ef" providerId="ADAL" clId="{2D87A7EC-203A-49A5-BCEC-39B6B6C0873A}" dt="2024-04-29T10:13:56.914" v="684" actId="13822"/>
          <ac:cxnSpMkLst>
            <pc:docMk/>
            <pc:sldMk cId="3198467391" sldId="405"/>
            <ac:cxnSpMk id="6" creationId="{4CEBA6BE-A2FF-558F-C119-F29C9ECE0163}"/>
          </ac:cxnSpMkLst>
        </pc:cxnChg>
      </pc:sldChg>
      <pc:sldChg chg="modSp add del mod setBg modNotesTx">
        <pc:chgData name="Anine Therese Kildahl" userId="459514df-3b29-4f96-8982-4b8e0b04d2ef" providerId="ADAL" clId="{2D87A7EC-203A-49A5-BCEC-39B6B6C0873A}" dt="2024-04-29T10:15:16.178" v="695" actId="404"/>
        <pc:sldMkLst>
          <pc:docMk/>
          <pc:sldMk cId="37094579" sldId="406"/>
        </pc:sldMkLst>
        <pc:spChg chg="mod">
          <ac:chgData name="Anine Therese Kildahl" userId="459514df-3b29-4f96-8982-4b8e0b04d2ef" providerId="ADAL" clId="{2D87A7EC-203A-49A5-BCEC-39B6B6C0873A}" dt="2024-04-29T10:14:57.343" v="692" actId="693"/>
          <ac:spMkLst>
            <pc:docMk/>
            <pc:sldMk cId="37094579" sldId="406"/>
            <ac:spMk id="2" creationId="{D087F7E0-D635-8804-12FD-49906D7B0672}"/>
          </ac:spMkLst>
        </pc:spChg>
        <pc:spChg chg="mod">
          <ac:chgData name="Anine Therese Kildahl" userId="459514df-3b29-4f96-8982-4b8e0b04d2ef" providerId="ADAL" clId="{2D87A7EC-203A-49A5-BCEC-39B6B6C0873A}" dt="2024-04-29T10:15:16.178" v="695" actId="404"/>
          <ac:spMkLst>
            <pc:docMk/>
            <pc:sldMk cId="37094579" sldId="406"/>
            <ac:spMk id="3" creationId="{13A893CE-2CBF-4D8E-F2B9-5D0C208BD8E6}"/>
          </ac:spMkLst>
        </pc:spChg>
        <pc:cxnChg chg="mod">
          <ac:chgData name="Anine Therese Kildahl" userId="459514df-3b29-4f96-8982-4b8e0b04d2ef" providerId="ADAL" clId="{2D87A7EC-203A-49A5-BCEC-39B6B6C0873A}" dt="2024-04-29T10:14:47.105" v="690" actId="208"/>
          <ac:cxnSpMkLst>
            <pc:docMk/>
            <pc:sldMk cId="37094579" sldId="406"/>
            <ac:cxnSpMk id="6" creationId="{4CEBA6BE-A2FF-558F-C119-F29C9ECE0163}"/>
          </ac:cxnSpMkLst>
        </pc:cxnChg>
      </pc:sldChg>
      <pc:sldChg chg="modSp add del mod setBg modNotesTx">
        <pc:chgData name="Anine Therese Kildahl" userId="459514df-3b29-4f96-8982-4b8e0b04d2ef" providerId="ADAL" clId="{2D87A7EC-203A-49A5-BCEC-39B6B6C0873A}" dt="2024-05-29T09:03:21.936" v="2476" actId="14100"/>
        <pc:sldMkLst>
          <pc:docMk/>
          <pc:sldMk cId="3825999607" sldId="407"/>
        </pc:sldMkLst>
        <pc:spChg chg="mod">
          <ac:chgData name="Anine Therese Kildahl" userId="459514df-3b29-4f96-8982-4b8e0b04d2ef" providerId="ADAL" clId="{2D87A7EC-203A-49A5-BCEC-39B6B6C0873A}" dt="2024-04-29T10:15:44.083" v="701" actId="693"/>
          <ac:spMkLst>
            <pc:docMk/>
            <pc:sldMk cId="3825999607" sldId="407"/>
            <ac:spMk id="2" creationId="{D087F7E0-D635-8804-12FD-49906D7B0672}"/>
          </ac:spMkLst>
        </pc:spChg>
        <pc:spChg chg="mod">
          <ac:chgData name="Anine Therese Kildahl" userId="459514df-3b29-4f96-8982-4b8e0b04d2ef" providerId="ADAL" clId="{2D87A7EC-203A-49A5-BCEC-39B6B6C0873A}" dt="2024-04-29T10:15:30.413" v="698" actId="404"/>
          <ac:spMkLst>
            <pc:docMk/>
            <pc:sldMk cId="3825999607" sldId="407"/>
            <ac:spMk id="3" creationId="{13A893CE-2CBF-4D8E-F2B9-5D0C208BD8E6}"/>
          </ac:spMkLst>
        </pc:spChg>
        <pc:cxnChg chg="mod">
          <ac:chgData name="Anine Therese Kildahl" userId="459514df-3b29-4f96-8982-4b8e0b04d2ef" providerId="ADAL" clId="{2D87A7EC-203A-49A5-BCEC-39B6B6C0873A}" dt="2024-05-29T09:03:21.936" v="2476" actId="14100"/>
          <ac:cxnSpMkLst>
            <pc:docMk/>
            <pc:sldMk cId="3825999607" sldId="407"/>
            <ac:cxnSpMk id="6" creationId="{4CEBA6BE-A2FF-558F-C119-F29C9ECE0163}"/>
          </ac:cxnSpMkLst>
        </pc:cxnChg>
      </pc:sldChg>
      <pc:sldChg chg="modSp add del mod">
        <pc:chgData name="Anine Therese Kildahl" userId="459514df-3b29-4f96-8982-4b8e0b04d2ef" providerId="ADAL" clId="{2D87A7EC-203A-49A5-BCEC-39B6B6C0873A}" dt="2024-04-29T10:01:16.995" v="174" actId="20577"/>
        <pc:sldMkLst>
          <pc:docMk/>
          <pc:sldMk cId="2590511956" sldId="409"/>
        </pc:sldMkLst>
        <pc:spChg chg="mod">
          <ac:chgData name="Anine Therese Kildahl" userId="459514df-3b29-4f96-8982-4b8e0b04d2ef" providerId="ADAL" clId="{2D87A7EC-203A-49A5-BCEC-39B6B6C0873A}" dt="2024-04-29T10:01:16.995" v="174" actId="20577"/>
          <ac:spMkLst>
            <pc:docMk/>
            <pc:sldMk cId="2590511956" sldId="409"/>
            <ac:spMk id="2" creationId="{00000000-0000-0000-0000-000000000000}"/>
          </ac:spMkLst>
        </pc:spChg>
        <pc:spChg chg="mod">
          <ac:chgData name="Anine Therese Kildahl" userId="459514df-3b29-4f96-8982-4b8e0b04d2ef" providerId="ADAL" clId="{2D87A7EC-203A-49A5-BCEC-39B6B6C0873A}" dt="2024-04-29T10:00:49.787" v="170" actId="207"/>
          <ac:spMkLst>
            <pc:docMk/>
            <pc:sldMk cId="2590511956" sldId="409"/>
            <ac:spMk id="3" creationId="{00000000-0000-0000-0000-000000000000}"/>
          </ac:spMkLst>
        </pc:spChg>
      </pc:sldChg>
      <pc:sldChg chg="modSp add del mod">
        <pc:chgData name="Anine Therese Kildahl" userId="459514df-3b29-4f96-8982-4b8e0b04d2ef" providerId="ADAL" clId="{2D87A7EC-203A-49A5-BCEC-39B6B6C0873A}" dt="2024-05-02T06:21:28.800" v="714" actId="20577"/>
        <pc:sldMkLst>
          <pc:docMk/>
          <pc:sldMk cId="2178072862" sldId="410"/>
        </pc:sldMkLst>
        <pc:spChg chg="mod">
          <ac:chgData name="Anine Therese Kildahl" userId="459514df-3b29-4f96-8982-4b8e0b04d2ef" providerId="ADAL" clId="{2D87A7EC-203A-49A5-BCEC-39B6B6C0873A}" dt="2024-05-02T06:21:28.800" v="714" actId="20577"/>
          <ac:spMkLst>
            <pc:docMk/>
            <pc:sldMk cId="2178072862" sldId="410"/>
            <ac:spMk id="5" creationId="{E4AAFAC4-21D0-7FAC-9478-48D7EEDE4D1B}"/>
          </ac:spMkLst>
        </pc:spChg>
      </pc:sldChg>
      <pc:sldChg chg="modSp mod">
        <pc:chgData name="Anine Therese Kildahl" userId="459514df-3b29-4f96-8982-4b8e0b04d2ef" providerId="ADAL" clId="{2D87A7EC-203A-49A5-BCEC-39B6B6C0873A}" dt="2024-04-25T12:30:42.337" v="24" actId="20577"/>
        <pc:sldMkLst>
          <pc:docMk/>
          <pc:sldMk cId="119900749" sldId="417"/>
        </pc:sldMkLst>
        <pc:spChg chg="mod">
          <ac:chgData name="Anine Therese Kildahl" userId="459514df-3b29-4f96-8982-4b8e0b04d2ef" providerId="ADAL" clId="{2D87A7EC-203A-49A5-BCEC-39B6B6C0873A}" dt="2024-04-25T12:30:42.337" v="24" actId="20577"/>
          <ac:spMkLst>
            <pc:docMk/>
            <pc:sldMk cId="119900749" sldId="417"/>
            <ac:spMk id="8" creationId="{74C117B7-BC14-6205-205D-1E899502DE7C}"/>
          </ac:spMkLst>
        </pc:spChg>
      </pc:sldChg>
      <pc:sldChg chg="add del">
        <pc:chgData name="Anine Therese Kildahl" userId="459514df-3b29-4f96-8982-4b8e0b04d2ef" providerId="ADAL" clId="{2D87A7EC-203A-49A5-BCEC-39B6B6C0873A}" dt="2024-04-29T09:20:01.733" v="26"/>
        <pc:sldMkLst>
          <pc:docMk/>
          <pc:sldMk cId="2896770495" sldId="467"/>
        </pc:sldMkLst>
      </pc:sldChg>
      <pc:sldChg chg="addSp delSp modSp add mod delCm">
        <pc:chgData name="Anine Therese Kildahl" userId="459514df-3b29-4f96-8982-4b8e0b04d2ef" providerId="ADAL" clId="{2D87A7EC-203A-49A5-BCEC-39B6B6C0873A}" dt="2024-05-29T09:15:37.452" v="3144" actId="20577"/>
        <pc:sldMkLst>
          <pc:docMk/>
          <pc:sldMk cId="1802866344" sldId="525"/>
        </pc:sldMkLst>
        <pc:spChg chg="mod">
          <ac:chgData name="Anine Therese Kildahl" userId="459514df-3b29-4f96-8982-4b8e0b04d2ef" providerId="ADAL" clId="{2D87A7EC-203A-49A5-BCEC-39B6B6C0873A}" dt="2024-05-29T09:15:37.452" v="3144" actId="20577"/>
          <ac:spMkLst>
            <pc:docMk/>
            <pc:sldMk cId="1802866344" sldId="525"/>
            <ac:spMk id="3" creationId="{00000000-0000-0000-0000-000000000000}"/>
          </ac:spMkLst>
        </pc:spChg>
        <pc:picChg chg="add mod">
          <ac:chgData name="Anine Therese Kildahl" userId="459514df-3b29-4f96-8982-4b8e0b04d2ef" providerId="ADAL" clId="{2D87A7EC-203A-49A5-BCEC-39B6B6C0873A}" dt="2024-05-29T09:15:34.531" v="3143"/>
          <ac:picMkLst>
            <pc:docMk/>
            <pc:sldMk cId="1802866344" sldId="525"/>
            <ac:picMk id="2" creationId="{9171A438-EF90-A0E9-E94B-C66A7E27723A}"/>
          </ac:picMkLst>
        </pc:picChg>
        <pc:picChg chg="del">
          <ac:chgData name="Anine Therese Kildahl" userId="459514df-3b29-4f96-8982-4b8e0b04d2ef" providerId="ADAL" clId="{2D87A7EC-203A-49A5-BCEC-39B6B6C0873A}" dt="2024-05-29T09:15:34.246" v="3142" actId="478"/>
          <ac:picMkLst>
            <pc:docMk/>
            <pc:sldMk cId="1802866344" sldId="525"/>
            <ac:picMk id="4" creationId="{6C9B6BF3-A312-70EF-2D3D-43E0298D2D20}"/>
          </ac:picMkLst>
        </pc:picChg>
        <pc:extLst>
          <p:ext xmlns:p="http://schemas.openxmlformats.org/presentationml/2006/main" uri="{D6D511B9-2390-475A-947B-AFAB55BFBCF1}">
            <pc226:cmChg xmlns:pc226="http://schemas.microsoft.com/office/powerpoint/2022/06/main/command" chg="del">
              <pc226:chgData name="Anine Therese Kildahl" userId="459514df-3b29-4f96-8982-4b8e0b04d2ef" providerId="ADAL" clId="{2D87A7EC-203A-49A5-BCEC-39B6B6C0873A}" dt="2024-05-29T09:14:54.710" v="3140"/>
              <pc2:cmMkLst xmlns:pc2="http://schemas.microsoft.com/office/powerpoint/2019/9/main/command">
                <pc:docMk/>
                <pc:sldMk cId="1802866344" sldId="525"/>
                <pc2:cmMk id="{9664FA13-3647-4F10-9119-32A2D61A698E}"/>
              </pc2:cmMkLst>
            </pc226:cmChg>
          </p:ext>
        </pc:extLst>
      </pc:sldChg>
      <pc:sldChg chg="add del">
        <pc:chgData name="Anine Therese Kildahl" userId="459514df-3b29-4f96-8982-4b8e0b04d2ef" providerId="ADAL" clId="{2D87A7EC-203A-49A5-BCEC-39B6B6C0873A}" dt="2024-05-02T06:52:48.335" v="2124"/>
        <pc:sldMkLst>
          <pc:docMk/>
          <pc:sldMk cId="90529992" sldId="527"/>
        </pc:sldMkLst>
      </pc:sldChg>
      <pc:sldChg chg="add del">
        <pc:chgData name="Anine Therese Kildahl" userId="459514df-3b29-4f96-8982-4b8e0b04d2ef" providerId="ADAL" clId="{2D87A7EC-203A-49A5-BCEC-39B6B6C0873A}" dt="2024-05-02T06:52:48.335" v="2124"/>
        <pc:sldMkLst>
          <pc:docMk/>
          <pc:sldMk cId="698078734" sldId="528"/>
        </pc:sldMkLst>
      </pc:sldChg>
      <pc:sldChg chg="add del">
        <pc:chgData name="Anine Therese Kildahl" userId="459514df-3b29-4f96-8982-4b8e0b04d2ef" providerId="ADAL" clId="{2D87A7EC-203A-49A5-BCEC-39B6B6C0873A}" dt="2024-05-02T06:52:48.335" v="2124"/>
        <pc:sldMkLst>
          <pc:docMk/>
          <pc:sldMk cId="3474366288" sldId="531"/>
        </pc:sldMkLst>
      </pc:sldChg>
      <pc:sldChg chg="add del">
        <pc:chgData name="Anine Therese Kildahl" userId="459514df-3b29-4f96-8982-4b8e0b04d2ef" providerId="ADAL" clId="{2D87A7EC-203A-49A5-BCEC-39B6B6C0873A}" dt="2024-05-02T06:52:48.335" v="2124"/>
        <pc:sldMkLst>
          <pc:docMk/>
          <pc:sldMk cId="3490227450" sldId="532"/>
        </pc:sldMkLst>
      </pc:sldChg>
      <pc:sldChg chg="add del">
        <pc:chgData name="Anine Therese Kildahl" userId="459514df-3b29-4f96-8982-4b8e0b04d2ef" providerId="ADAL" clId="{2D87A7EC-203A-49A5-BCEC-39B6B6C0873A}" dt="2024-05-02T06:52:48.335" v="2124"/>
        <pc:sldMkLst>
          <pc:docMk/>
          <pc:sldMk cId="2319583130" sldId="533"/>
        </pc:sldMkLst>
      </pc:sldChg>
      <pc:sldChg chg="add del">
        <pc:chgData name="Anine Therese Kildahl" userId="459514df-3b29-4f96-8982-4b8e0b04d2ef" providerId="ADAL" clId="{2D87A7EC-203A-49A5-BCEC-39B6B6C0873A}" dt="2024-05-02T06:52:48.335" v="2124"/>
        <pc:sldMkLst>
          <pc:docMk/>
          <pc:sldMk cId="423085784" sldId="534"/>
        </pc:sldMkLst>
      </pc:sldChg>
      <pc:sldChg chg="add del">
        <pc:chgData name="Anine Therese Kildahl" userId="459514df-3b29-4f96-8982-4b8e0b04d2ef" providerId="ADAL" clId="{2D87A7EC-203A-49A5-BCEC-39B6B6C0873A}" dt="2024-05-02T06:52:48.335" v="2124"/>
        <pc:sldMkLst>
          <pc:docMk/>
          <pc:sldMk cId="1973775873" sldId="544"/>
        </pc:sldMkLst>
      </pc:sldChg>
      <pc:sldChg chg="addSp modSp add mod delCm">
        <pc:chgData name="Anine Therese Kildahl" userId="459514df-3b29-4f96-8982-4b8e0b04d2ef" providerId="ADAL" clId="{2D87A7EC-203A-49A5-BCEC-39B6B6C0873A}" dt="2024-05-29T09:14:35.979" v="3139" actId="20577"/>
        <pc:sldMkLst>
          <pc:docMk/>
          <pc:sldMk cId="1640702255" sldId="548"/>
        </pc:sldMkLst>
        <pc:spChg chg="mod">
          <ac:chgData name="Anine Therese Kildahl" userId="459514df-3b29-4f96-8982-4b8e0b04d2ef" providerId="ADAL" clId="{2D87A7EC-203A-49A5-BCEC-39B6B6C0873A}" dt="2024-05-29T09:14:35.979" v="3139" actId="20577"/>
          <ac:spMkLst>
            <pc:docMk/>
            <pc:sldMk cId="1640702255" sldId="548"/>
            <ac:spMk id="3" creationId="{2EA42CBC-D9E0-B917-5DB7-7A58FC9A60C6}"/>
          </ac:spMkLst>
        </pc:spChg>
        <pc:picChg chg="mod">
          <ac:chgData name="Anine Therese Kildahl" userId="459514df-3b29-4f96-8982-4b8e0b04d2ef" providerId="ADAL" clId="{2D87A7EC-203A-49A5-BCEC-39B6B6C0873A}" dt="2024-05-02T06:54:17.290" v="2131" actId="14100"/>
          <ac:picMkLst>
            <pc:docMk/>
            <pc:sldMk cId="1640702255" sldId="548"/>
            <ac:picMk id="5" creationId="{AADF5FA1-F147-CDB3-EA15-247B19784CC9}"/>
          </ac:picMkLst>
        </pc:picChg>
        <pc:picChg chg="add mod">
          <ac:chgData name="Anine Therese Kildahl" userId="459514df-3b29-4f96-8982-4b8e0b04d2ef" providerId="ADAL" clId="{2D87A7EC-203A-49A5-BCEC-39B6B6C0873A}" dt="2024-05-02T06:55:07.775" v="2145" actId="1076"/>
          <ac:picMkLst>
            <pc:docMk/>
            <pc:sldMk cId="1640702255" sldId="548"/>
            <ac:picMk id="6" creationId="{17A92DDF-E145-E2F4-BD68-8B512B0A2EB7}"/>
          </ac:picMkLst>
        </pc:picChg>
        <pc:picChg chg="add mod ord">
          <ac:chgData name="Anine Therese Kildahl" userId="459514df-3b29-4f96-8982-4b8e0b04d2ef" providerId="ADAL" clId="{2D87A7EC-203A-49A5-BCEC-39B6B6C0873A}" dt="2024-05-02T06:55:04.865" v="2144" actId="14100"/>
          <ac:picMkLst>
            <pc:docMk/>
            <pc:sldMk cId="1640702255" sldId="548"/>
            <ac:picMk id="8" creationId="{C93DF016-FB02-77D2-9EE5-99493AF8B4C3}"/>
          </ac:picMkLst>
        </pc:picChg>
        <pc:extLst>
          <p:ext xmlns:p="http://schemas.openxmlformats.org/presentationml/2006/main" uri="{D6D511B9-2390-475A-947B-AFAB55BFBCF1}">
            <pc226:cmChg xmlns:pc226="http://schemas.microsoft.com/office/powerpoint/2022/06/main/command" chg="del">
              <pc226:chgData name="Anine Therese Kildahl" userId="459514df-3b29-4f96-8982-4b8e0b04d2ef" providerId="ADAL" clId="{2D87A7EC-203A-49A5-BCEC-39B6B6C0873A}" dt="2024-05-29T09:14:10.798" v="3129"/>
              <pc2:cmMkLst xmlns:pc2="http://schemas.microsoft.com/office/powerpoint/2019/9/main/command">
                <pc:docMk/>
                <pc:sldMk cId="1640702255" sldId="548"/>
                <pc2:cmMk id="{BD64922F-A5F4-4FD9-86F4-961C18D6089A}"/>
              </pc2:cmMkLst>
            </pc226:cmChg>
          </p:ext>
        </pc:extLst>
      </pc:sldChg>
      <pc:sldChg chg="add del">
        <pc:chgData name="Anine Therese Kildahl" userId="459514df-3b29-4f96-8982-4b8e0b04d2ef" providerId="ADAL" clId="{2D87A7EC-203A-49A5-BCEC-39B6B6C0873A}" dt="2024-05-02T06:53:44.047" v="2128"/>
        <pc:sldMkLst>
          <pc:docMk/>
          <pc:sldMk cId="3634939504" sldId="549"/>
        </pc:sldMkLst>
      </pc:sldChg>
      <pc:sldChg chg="del">
        <pc:chgData name="Anine Therese Kildahl" userId="459514df-3b29-4f96-8982-4b8e0b04d2ef" providerId="ADAL" clId="{2D87A7EC-203A-49A5-BCEC-39B6B6C0873A}" dt="2024-04-25T12:30:47.445" v="25" actId="47"/>
        <pc:sldMkLst>
          <pc:docMk/>
          <pc:sldMk cId="3809728303" sldId="551"/>
        </pc:sldMkLst>
      </pc:sldChg>
      <pc:sldChg chg="del">
        <pc:chgData name="Anine Therese Kildahl" userId="459514df-3b29-4f96-8982-4b8e0b04d2ef" providerId="ADAL" clId="{2D87A7EC-203A-49A5-BCEC-39B6B6C0873A}" dt="2024-04-25T12:30:47.445" v="25" actId="47"/>
        <pc:sldMkLst>
          <pc:docMk/>
          <pc:sldMk cId="1269645507" sldId="552"/>
        </pc:sldMkLst>
      </pc:sldChg>
      <pc:sldChg chg="del">
        <pc:chgData name="Anine Therese Kildahl" userId="459514df-3b29-4f96-8982-4b8e0b04d2ef" providerId="ADAL" clId="{2D87A7EC-203A-49A5-BCEC-39B6B6C0873A}" dt="2024-04-25T12:30:47.445" v="25" actId="47"/>
        <pc:sldMkLst>
          <pc:docMk/>
          <pc:sldMk cId="3310525331" sldId="553"/>
        </pc:sldMkLst>
      </pc:sldChg>
      <pc:sldChg chg="del">
        <pc:chgData name="Anine Therese Kildahl" userId="459514df-3b29-4f96-8982-4b8e0b04d2ef" providerId="ADAL" clId="{2D87A7EC-203A-49A5-BCEC-39B6B6C0873A}" dt="2024-04-25T12:30:47.445" v="25" actId="47"/>
        <pc:sldMkLst>
          <pc:docMk/>
          <pc:sldMk cId="1472049193" sldId="554"/>
        </pc:sldMkLst>
      </pc:sldChg>
      <pc:sldChg chg="del">
        <pc:chgData name="Anine Therese Kildahl" userId="459514df-3b29-4f96-8982-4b8e0b04d2ef" providerId="ADAL" clId="{2D87A7EC-203A-49A5-BCEC-39B6B6C0873A}" dt="2024-04-25T12:30:47.445" v="25" actId="47"/>
        <pc:sldMkLst>
          <pc:docMk/>
          <pc:sldMk cId="3419613861" sldId="556"/>
        </pc:sldMkLst>
      </pc:sldChg>
      <pc:sldChg chg="del">
        <pc:chgData name="Anine Therese Kildahl" userId="459514df-3b29-4f96-8982-4b8e0b04d2ef" providerId="ADAL" clId="{2D87A7EC-203A-49A5-BCEC-39B6B6C0873A}" dt="2024-04-25T12:30:47.445" v="25" actId="47"/>
        <pc:sldMkLst>
          <pc:docMk/>
          <pc:sldMk cId="1908623424" sldId="557"/>
        </pc:sldMkLst>
      </pc:sldChg>
      <pc:sldChg chg="del">
        <pc:chgData name="Anine Therese Kildahl" userId="459514df-3b29-4f96-8982-4b8e0b04d2ef" providerId="ADAL" clId="{2D87A7EC-203A-49A5-BCEC-39B6B6C0873A}" dt="2024-04-25T12:30:47.445" v="25" actId="47"/>
        <pc:sldMkLst>
          <pc:docMk/>
          <pc:sldMk cId="1329724281" sldId="558"/>
        </pc:sldMkLst>
      </pc:sldChg>
      <pc:sldChg chg="del">
        <pc:chgData name="Anine Therese Kildahl" userId="459514df-3b29-4f96-8982-4b8e0b04d2ef" providerId="ADAL" clId="{2D87A7EC-203A-49A5-BCEC-39B6B6C0873A}" dt="2024-04-25T12:30:47.445" v="25" actId="47"/>
        <pc:sldMkLst>
          <pc:docMk/>
          <pc:sldMk cId="1313017160" sldId="559"/>
        </pc:sldMkLst>
      </pc:sldChg>
      <pc:sldChg chg="del">
        <pc:chgData name="Anine Therese Kildahl" userId="459514df-3b29-4f96-8982-4b8e0b04d2ef" providerId="ADAL" clId="{2D87A7EC-203A-49A5-BCEC-39B6B6C0873A}" dt="2024-04-25T12:30:47.445" v="25" actId="47"/>
        <pc:sldMkLst>
          <pc:docMk/>
          <pc:sldMk cId="380637273" sldId="560"/>
        </pc:sldMkLst>
      </pc:sldChg>
      <pc:sldChg chg="del">
        <pc:chgData name="Anine Therese Kildahl" userId="459514df-3b29-4f96-8982-4b8e0b04d2ef" providerId="ADAL" clId="{2D87A7EC-203A-49A5-BCEC-39B6B6C0873A}" dt="2024-04-25T12:30:47.445" v="25" actId="47"/>
        <pc:sldMkLst>
          <pc:docMk/>
          <pc:sldMk cId="2339215573" sldId="561"/>
        </pc:sldMkLst>
      </pc:sldChg>
      <pc:sldChg chg="del">
        <pc:chgData name="Anine Therese Kildahl" userId="459514df-3b29-4f96-8982-4b8e0b04d2ef" providerId="ADAL" clId="{2D87A7EC-203A-49A5-BCEC-39B6B6C0873A}" dt="2024-04-25T12:30:47.445" v="25" actId="47"/>
        <pc:sldMkLst>
          <pc:docMk/>
          <pc:sldMk cId="2038773255" sldId="562"/>
        </pc:sldMkLst>
      </pc:sldChg>
      <pc:sldChg chg="del">
        <pc:chgData name="Anine Therese Kildahl" userId="459514df-3b29-4f96-8982-4b8e0b04d2ef" providerId="ADAL" clId="{2D87A7EC-203A-49A5-BCEC-39B6B6C0873A}" dt="2024-04-25T12:30:47.445" v="25" actId="47"/>
        <pc:sldMkLst>
          <pc:docMk/>
          <pc:sldMk cId="865578787" sldId="563"/>
        </pc:sldMkLst>
      </pc:sldChg>
      <pc:sldChg chg="del">
        <pc:chgData name="Anine Therese Kildahl" userId="459514df-3b29-4f96-8982-4b8e0b04d2ef" providerId="ADAL" clId="{2D87A7EC-203A-49A5-BCEC-39B6B6C0873A}" dt="2024-04-25T12:30:47.445" v="25" actId="47"/>
        <pc:sldMkLst>
          <pc:docMk/>
          <pc:sldMk cId="2043312241" sldId="565"/>
        </pc:sldMkLst>
      </pc:sldChg>
      <pc:sldChg chg="delSp add del mod">
        <pc:chgData name="Anine Therese Kildahl" userId="459514df-3b29-4f96-8982-4b8e0b04d2ef" providerId="ADAL" clId="{2D87A7EC-203A-49A5-BCEC-39B6B6C0873A}" dt="2024-05-02T06:53:00.369" v="2125" actId="478"/>
        <pc:sldMkLst>
          <pc:docMk/>
          <pc:sldMk cId="2596675653" sldId="565"/>
        </pc:sldMkLst>
        <pc:spChg chg="del">
          <ac:chgData name="Anine Therese Kildahl" userId="459514df-3b29-4f96-8982-4b8e0b04d2ef" providerId="ADAL" clId="{2D87A7EC-203A-49A5-BCEC-39B6B6C0873A}" dt="2024-05-02T06:53:00.369" v="2125" actId="478"/>
          <ac:spMkLst>
            <pc:docMk/>
            <pc:sldMk cId="2596675653" sldId="565"/>
            <ac:spMk id="9" creationId="{0AA8C198-F5D7-78BB-BC96-90E2DF1C45B2}"/>
          </ac:spMkLst>
        </pc:spChg>
      </pc:sldChg>
      <pc:sldChg chg="add del">
        <pc:chgData name="Anine Therese Kildahl" userId="459514df-3b29-4f96-8982-4b8e0b04d2ef" providerId="ADAL" clId="{2D87A7EC-203A-49A5-BCEC-39B6B6C0873A}" dt="2024-05-02T06:52:48.335" v="2124"/>
        <pc:sldMkLst>
          <pc:docMk/>
          <pc:sldMk cId="2314974994" sldId="566"/>
        </pc:sldMkLst>
      </pc:sldChg>
      <pc:sldChg chg="del">
        <pc:chgData name="Anine Therese Kildahl" userId="459514df-3b29-4f96-8982-4b8e0b04d2ef" providerId="ADAL" clId="{2D87A7EC-203A-49A5-BCEC-39B6B6C0873A}" dt="2024-04-25T12:30:47.445" v="25" actId="47"/>
        <pc:sldMkLst>
          <pc:docMk/>
          <pc:sldMk cId="3329003329" sldId="566"/>
        </pc:sldMkLst>
      </pc:sldChg>
      <pc:sldChg chg="add del">
        <pc:chgData name="Anine Therese Kildahl" userId="459514df-3b29-4f96-8982-4b8e0b04d2ef" providerId="ADAL" clId="{2D87A7EC-203A-49A5-BCEC-39B6B6C0873A}" dt="2024-05-02T06:52:48.335" v="2124"/>
        <pc:sldMkLst>
          <pc:docMk/>
          <pc:sldMk cId="1334071519" sldId="567"/>
        </pc:sldMkLst>
      </pc:sldChg>
      <pc:sldChg chg="del">
        <pc:chgData name="Anine Therese Kildahl" userId="459514df-3b29-4f96-8982-4b8e0b04d2ef" providerId="ADAL" clId="{2D87A7EC-203A-49A5-BCEC-39B6B6C0873A}" dt="2024-04-25T12:30:47.445" v="25" actId="47"/>
        <pc:sldMkLst>
          <pc:docMk/>
          <pc:sldMk cId="2732757030" sldId="567"/>
        </pc:sldMkLst>
      </pc:sldChg>
      <pc:sldChg chg="del">
        <pc:chgData name="Anine Therese Kildahl" userId="459514df-3b29-4f96-8982-4b8e0b04d2ef" providerId="ADAL" clId="{2D87A7EC-203A-49A5-BCEC-39B6B6C0873A}" dt="2024-04-25T12:30:47.445" v="25" actId="47"/>
        <pc:sldMkLst>
          <pc:docMk/>
          <pc:sldMk cId="2891132976" sldId="568"/>
        </pc:sldMkLst>
      </pc:sldChg>
      <pc:sldChg chg="del">
        <pc:chgData name="Anine Therese Kildahl" userId="459514df-3b29-4f96-8982-4b8e0b04d2ef" providerId="ADAL" clId="{2D87A7EC-203A-49A5-BCEC-39B6B6C0873A}" dt="2024-04-25T12:30:47.445" v="25" actId="47"/>
        <pc:sldMkLst>
          <pc:docMk/>
          <pc:sldMk cId="1952628678" sldId="569"/>
        </pc:sldMkLst>
      </pc:sldChg>
      <pc:sldChg chg="del">
        <pc:chgData name="Anine Therese Kildahl" userId="459514df-3b29-4f96-8982-4b8e0b04d2ef" providerId="ADAL" clId="{2D87A7EC-203A-49A5-BCEC-39B6B6C0873A}" dt="2024-04-25T12:30:47.445" v="25" actId="47"/>
        <pc:sldMkLst>
          <pc:docMk/>
          <pc:sldMk cId="1417607036" sldId="570"/>
        </pc:sldMkLst>
      </pc:sldChg>
      <pc:sldChg chg="del">
        <pc:chgData name="Anine Therese Kildahl" userId="459514df-3b29-4f96-8982-4b8e0b04d2ef" providerId="ADAL" clId="{2D87A7EC-203A-49A5-BCEC-39B6B6C0873A}" dt="2024-04-25T12:30:47.445" v="25" actId="47"/>
        <pc:sldMkLst>
          <pc:docMk/>
          <pc:sldMk cId="356749090" sldId="571"/>
        </pc:sldMkLst>
      </pc:sldChg>
      <pc:sldChg chg="del">
        <pc:chgData name="Anine Therese Kildahl" userId="459514df-3b29-4f96-8982-4b8e0b04d2ef" providerId="ADAL" clId="{2D87A7EC-203A-49A5-BCEC-39B6B6C0873A}" dt="2024-04-25T12:30:47.445" v="25" actId="47"/>
        <pc:sldMkLst>
          <pc:docMk/>
          <pc:sldMk cId="89261038" sldId="572"/>
        </pc:sldMkLst>
      </pc:sldChg>
      <pc:sldChg chg="del">
        <pc:chgData name="Anine Therese Kildahl" userId="459514df-3b29-4f96-8982-4b8e0b04d2ef" providerId="ADAL" clId="{2D87A7EC-203A-49A5-BCEC-39B6B6C0873A}" dt="2024-04-25T12:30:47.445" v="25" actId="47"/>
        <pc:sldMkLst>
          <pc:docMk/>
          <pc:sldMk cId="2522223226" sldId="573"/>
        </pc:sldMkLst>
      </pc:sldChg>
      <pc:sldChg chg="del">
        <pc:chgData name="Anine Therese Kildahl" userId="459514df-3b29-4f96-8982-4b8e0b04d2ef" providerId="ADAL" clId="{2D87A7EC-203A-49A5-BCEC-39B6B6C0873A}" dt="2024-04-25T12:30:47.445" v="25" actId="47"/>
        <pc:sldMkLst>
          <pc:docMk/>
          <pc:sldMk cId="984822373" sldId="574"/>
        </pc:sldMkLst>
      </pc:sldChg>
      <pc:sldChg chg="del">
        <pc:chgData name="Anine Therese Kildahl" userId="459514df-3b29-4f96-8982-4b8e0b04d2ef" providerId="ADAL" clId="{2D87A7EC-203A-49A5-BCEC-39B6B6C0873A}" dt="2024-04-25T12:30:47.445" v="25" actId="47"/>
        <pc:sldMkLst>
          <pc:docMk/>
          <pc:sldMk cId="3868636107" sldId="575"/>
        </pc:sldMkLst>
      </pc:sldChg>
      <pc:sldChg chg="del">
        <pc:chgData name="Anine Therese Kildahl" userId="459514df-3b29-4f96-8982-4b8e0b04d2ef" providerId="ADAL" clId="{2D87A7EC-203A-49A5-BCEC-39B6B6C0873A}" dt="2024-04-25T12:30:47.445" v="25" actId="47"/>
        <pc:sldMkLst>
          <pc:docMk/>
          <pc:sldMk cId="175223692" sldId="576"/>
        </pc:sldMkLst>
      </pc:sldChg>
      <pc:sldChg chg="del">
        <pc:chgData name="Anine Therese Kildahl" userId="459514df-3b29-4f96-8982-4b8e0b04d2ef" providerId="ADAL" clId="{2D87A7EC-203A-49A5-BCEC-39B6B6C0873A}" dt="2024-04-25T12:30:47.445" v="25" actId="47"/>
        <pc:sldMkLst>
          <pc:docMk/>
          <pc:sldMk cId="2853405631" sldId="577"/>
        </pc:sldMkLst>
      </pc:sldChg>
      <pc:sldChg chg="addSp delSp modSp add mod">
        <pc:chgData name="Anine Therese Kildahl" userId="459514df-3b29-4f96-8982-4b8e0b04d2ef" providerId="ADAL" clId="{2D87A7EC-203A-49A5-BCEC-39B6B6C0873A}" dt="2024-05-29T09:00:47.687" v="2453" actId="20577"/>
        <pc:sldMkLst>
          <pc:docMk/>
          <pc:sldMk cId="2538826755" sldId="578"/>
        </pc:sldMkLst>
        <pc:spChg chg="mod">
          <ac:chgData name="Anine Therese Kildahl" userId="459514df-3b29-4f96-8982-4b8e0b04d2ef" providerId="ADAL" clId="{2D87A7EC-203A-49A5-BCEC-39B6B6C0873A}" dt="2024-05-29T09:00:16.627" v="2381" actId="20577"/>
          <ac:spMkLst>
            <pc:docMk/>
            <pc:sldMk cId="2538826755" sldId="578"/>
            <ac:spMk id="3" creationId="{3532C72A-4CA8-5BCF-F7BC-46E0F859DA0C}"/>
          </ac:spMkLst>
        </pc:spChg>
        <pc:spChg chg="add del mod">
          <ac:chgData name="Anine Therese Kildahl" userId="459514df-3b29-4f96-8982-4b8e0b04d2ef" providerId="ADAL" clId="{2D87A7EC-203A-49A5-BCEC-39B6B6C0873A}" dt="2024-05-02T06:55:58.256" v="2148" actId="478"/>
          <ac:spMkLst>
            <pc:docMk/>
            <pc:sldMk cId="2538826755" sldId="578"/>
            <ac:spMk id="4" creationId="{6C95E3B3-93BA-828F-C51C-E98434B0AC09}"/>
          </ac:spMkLst>
        </pc:spChg>
        <pc:spChg chg="add mod">
          <ac:chgData name="Anine Therese Kildahl" userId="459514df-3b29-4f96-8982-4b8e0b04d2ef" providerId="ADAL" clId="{2D87A7EC-203A-49A5-BCEC-39B6B6C0873A}" dt="2024-05-29T09:00:47.687" v="2453" actId="20577"/>
          <ac:spMkLst>
            <pc:docMk/>
            <pc:sldMk cId="2538826755" sldId="578"/>
            <ac:spMk id="5" creationId="{A9220C21-5D08-D054-2984-373C92568D0C}"/>
          </ac:spMkLst>
        </pc:spChg>
        <pc:picChg chg="add mod">
          <ac:chgData name="Anine Therese Kildahl" userId="459514df-3b29-4f96-8982-4b8e0b04d2ef" providerId="ADAL" clId="{2D87A7EC-203A-49A5-BCEC-39B6B6C0873A}" dt="2024-05-02T06:56:36.881" v="2150"/>
          <ac:picMkLst>
            <pc:docMk/>
            <pc:sldMk cId="2538826755" sldId="578"/>
            <ac:picMk id="6" creationId="{EF2750FD-4856-928E-46D7-FB0885D14AF3}"/>
          </ac:picMkLst>
        </pc:picChg>
      </pc:sldChg>
      <pc:sldChg chg="addSp delSp modSp add mod ord">
        <pc:chgData name="Anine Therese Kildahl" userId="459514df-3b29-4f96-8982-4b8e0b04d2ef" providerId="ADAL" clId="{2D87A7EC-203A-49A5-BCEC-39B6B6C0873A}" dt="2024-05-02T06:28:20.402" v="971" actId="14100"/>
        <pc:sldMkLst>
          <pc:docMk/>
          <pc:sldMk cId="2312497831" sldId="579"/>
        </pc:sldMkLst>
        <pc:spChg chg="add mod">
          <ac:chgData name="Anine Therese Kildahl" userId="459514df-3b29-4f96-8982-4b8e0b04d2ef" providerId="ADAL" clId="{2D87A7EC-203A-49A5-BCEC-39B6B6C0873A}" dt="2024-05-02T06:28:13.834" v="970" actId="1076"/>
          <ac:spMkLst>
            <pc:docMk/>
            <pc:sldMk cId="2312497831" sldId="579"/>
            <ac:spMk id="11" creationId="{12F5B6C4-0906-5E79-D196-88DCF21EF71A}"/>
          </ac:spMkLst>
        </pc:spChg>
        <pc:spChg chg="mod ord">
          <ac:chgData name="Anine Therese Kildahl" userId="459514df-3b29-4f96-8982-4b8e0b04d2ef" providerId="ADAL" clId="{2D87A7EC-203A-49A5-BCEC-39B6B6C0873A}" dt="2024-05-02T06:26:13.168" v="757" actId="1076"/>
          <ac:spMkLst>
            <pc:docMk/>
            <pc:sldMk cId="2312497831" sldId="579"/>
            <ac:spMk id="14" creationId="{A2A6D90A-AB15-73A8-ADEE-373A762984B2}"/>
          </ac:spMkLst>
        </pc:spChg>
        <pc:picChg chg="del">
          <ac:chgData name="Anine Therese Kildahl" userId="459514df-3b29-4f96-8982-4b8e0b04d2ef" providerId="ADAL" clId="{2D87A7EC-203A-49A5-BCEC-39B6B6C0873A}" dt="2024-05-02T06:25:13.132" v="737" actId="478"/>
          <ac:picMkLst>
            <pc:docMk/>
            <pc:sldMk cId="2312497831" sldId="579"/>
            <ac:picMk id="3" creationId="{161DAC58-3A0F-885E-29B0-AAACD13E5408}"/>
          </ac:picMkLst>
        </pc:picChg>
        <pc:picChg chg="add mod">
          <ac:chgData name="Anine Therese Kildahl" userId="459514df-3b29-4f96-8982-4b8e0b04d2ef" providerId="ADAL" clId="{2D87A7EC-203A-49A5-BCEC-39B6B6C0873A}" dt="2024-05-02T06:27:50.131" v="964" actId="1076"/>
          <ac:picMkLst>
            <pc:docMk/>
            <pc:sldMk cId="2312497831" sldId="579"/>
            <ac:picMk id="4" creationId="{978CE42E-1A88-37A2-12A6-BDA35979DA69}"/>
          </ac:picMkLst>
        </pc:picChg>
        <pc:picChg chg="add del mod">
          <ac:chgData name="Anine Therese Kildahl" userId="459514df-3b29-4f96-8982-4b8e0b04d2ef" providerId="ADAL" clId="{2D87A7EC-203A-49A5-BCEC-39B6B6C0873A}" dt="2024-05-02T06:25:47.399" v="747" actId="478"/>
          <ac:picMkLst>
            <pc:docMk/>
            <pc:sldMk cId="2312497831" sldId="579"/>
            <ac:picMk id="6" creationId="{C345143C-1AB2-DADA-AA8D-56B6B9BC20AA}"/>
          </ac:picMkLst>
        </pc:picChg>
        <pc:picChg chg="add mod">
          <ac:chgData name="Anine Therese Kildahl" userId="459514df-3b29-4f96-8982-4b8e0b04d2ef" providerId="ADAL" clId="{2D87A7EC-203A-49A5-BCEC-39B6B6C0873A}" dt="2024-05-02T06:25:59.962" v="752" actId="1076"/>
          <ac:picMkLst>
            <pc:docMk/>
            <pc:sldMk cId="2312497831" sldId="579"/>
            <ac:picMk id="8" creationId="{FACD7B27-AB32-E179-834C-84A079EA010D}"/>
          </ac:picMkLst>
        </pc:picChg>
        <pc:picChg chg="del">
          <ac:chgData name="Anine Therese Kildahl" userId="459514df-3b29-4f96-8982-4b8e0b04d2ef" providerId="ADAL" clId="{2D87A7EC-203A-49A5-BCEC-39B6B6C0873A}" dt="2024-05-02T06:25:12.122" v="736" actId="478"/>
          <ac:picMkLst>
            <pc:docMk/>
            <pc:sldMk cId="2312497831" sldId="579"/>
            <ac:picMk id="13" creationId="{E8C5FCB0-6335-F8F9-EEA5-E18E75E5D094}"/>
          </ac:picMkLst>
        </pc:picChg>
        <pc:cxnChg chg="mod">
          <ac:chgData name="Anine Therese Kildahl" userId="459514df-3b29-4f96-8982-4b8e0b04d2ef" providerId="ADAL" clId="{2D87A7EC-203A-49A5-BCEC-39B6B6C0873A}" dt="2024-05-02T06:28:20.402" v="971" actId="14100"/>
          <ac:cxnSpMkLst>
            <pc:docMk/>
            <pc:sldMk cId="2312497831" sldId="579"/>
            <ac:cxnSpMk id="16" creationId="{F82CFF05-DB02-291C-11C0-AB509FE5E524}"/>
          </ac:cxnSpMkLst>
        </pc:cxnChg>
      </pc:sldChg>
      <pc:sldChg chg="add del">
        <pc:chgData name="Anine Therese Kildahl" userId="459514df-3b29-4f96-8982-4b8e0b04d2ef" providerId="ADAL" clId="{2D87A7EC-203A-49A5-BCEC-39B6B6C0873A}" dt="2024-05-02T06:45:40.140" v="1225"/>
        <pc:sldMkLst>
          <pc:docMk/>
          <pc:sldMk cId="2455710127" sldId="580"/>
        </pc:sldMkLst>
      </pc:sldChg>
      <pc:sldChg chg="modSp add mod ord">
        <pc:chgData name="Anine Therese Kildahl" userId="459514df-3b29-4f96-8982-4b8e0b04d2ef" providerId="ADAL" clId="{2D87A7EC-203A-49A5-BCEC-39B6B6C0873A}" dt="2024-05-29T12:41:56.564" v="3150"/>
        <pc:sldMkLst>
          <pc:docMk/>
          <pc:sldMk cId="3492907641" sldId="580"/>
        </pc:sldMkLst>
        <pc:spChg chg="mod">
          <ac:chgData name="Anine Therese Kildahl" userId="459514df-3b29-4f96-8982-4b8e0b04d2ef" providerId="ADAL" clId="{2D87A7EC-203A-49A5-BCEC-39B6B6C0873A}" dt="2024-05-02T06:46:04.993" v="1265" actId="20577"/>
          <ac:spMkLst>
            <pc:docMk/>
            <pc:sldMk cId="3492907641" sldId="580"/>
            <ac:spMk id="7" creationId="{05EC8CC6-D7AB-93F2-EEB1-F7643A693106}"/>
          </ac:spMkLst>
        </pc:spChg>
      </pc:sldChg>
      <pc:sldChg chg="addSp delSp modSp new mod ord modClrScheme delCm chgLayout">
        <pc:chgData name="Anine Therese Kildahl" userId="459514df-3b29-4f96-8982-4b8e0b04d2ef" providerId="ADAL" clId="{2D87A7EC-203A-49A5-BCEC-39B6B6C0873A}" dt="2024-05-29T09:13:58.998" v="3128" actId="20577"/>
        <pc:sldMkLst>
          <pc:docMk/>
          <pc:sldMk cId="3639225161" sldId="581"/>
        </pc:sldMkLst>
        <pc:spChg chg="mod ord">
          <ac:chgData name="Anine Therese Kildahl" userId="459514df-3b29-4f96-8982-4b8e0b04d2ef" providerId="ADAL" clId="{2D87A7EC-203A-49A5-BCEC-39B6B6C0873A}" dt="2024-05-02T09:09:53.762" v="2289" actId="700"/>
          <ac:spMkLst>
            <pc:docMk/>
            <pc:sldMk cId="3639225161" sldId="581"/>
            <ac:spMk id="2" creationId="{AD7CBDA5-2A51-DE86-8360-8A06ABD10664}"/>
          </ac:spMkLst>
        </pc:spChg>
        <pc:spChg chg="mod ord">
          <ac:chgData name="Anine Therese Kildahl" userId="459514df-3b29-4f96-8982-4b8e0b04d2ef" providerId="ADAL" clId="{2D87A7EC-203A-49A5-BCEC-39B6B6C0873A}" dt="2024-05-29T09:13:58.998" v="3128" actId="20577"/>
          <ac:spMkLst>
            <pc:docMk/>
            <pc:sldMk cId="3639225161" sldId="581"/>
            <ac:spMk id="3" creationId="{C04F8BD9-024C-B81B-0628-6E1A5A3A1EEE}"/>
          </ac:spMkLst>
        </pc:spChg>
        <pc:spChg chg="add mod ord">
          <ac:chgData name="Anine Therese Kildahl" userId="459514df-3b29-4f96-8982-4b8e0b04d2ef" providerId="ADAL" clId="{2D87A7EC-203A-49A5-BCEC-39B6B6C0873A}" dt="2024-05-02T09:10:02.181" v="2316" actId="20577"/>
          <ac:spMkLst>
            <pc:docMk/>
            <pc:sldMk cId="3639225161" sldId="581"/>
            <ac:spMk id="4" creationId="{A3751D3D-AE5F-C65A-DE60-2AE92A740711}"/>
          </ac:spMkLst>
        </pc:spChg>
        <pc:spChg chg="add mod">
          <ac:chgData name="Anine Therese Kildahl" userId="459514df-3b29-4f96-8982-4b8e0b04d2ef" providerId="ADAL" clId="{2D87A7EC-203A-49A5-BCEC-39B6B6C0873A}" dt="2024-05-29T09:07:48.229" v="2780" actId="14100"/>
          <ac:spMkLst>
            <pc:docMk/>
            <pc:sldMk cId="3639225161" sldId="581"/>
            <ac:spMk id="5" creationId="{920141D3-B05D-E460-0839-F64E34CD9773}"/>
          </ac:spMkLst>
        </pc:spChg>
        <pc:graphicFrameChg chg="add del mod">
          <ac:chgData name="Anine Therese Kildahl" userId="459514df-3b29-4f96-8982-4b8e0b04d2ef" providerId="ADAL" clId="{2D87A7EC-203A-49A5-BCEC-39B6B6C0873A}" dt="2024-05-29T09:09:12.868" v="2854" actId="478"/>
          <ac:graphicFrameMkLst>
            <pc:docMk/>
            <pc:sldMk cId="3639225161" sldId="581"/>
            <ac:graphicFrameMk id="6" creationId="{1E10E0A9-9F64-4195-4E7F-CCAB0A63F422}"/>
          </ac:graphicFrameMkLst>
        </pc:graphicFrameChg>
        <pc:graphicFrameChg chg="add del mod modGraphic">
          <ac:chgData name="Anine Therese Kildahl" userId="459514df-3b29-4f96-8982-4b8e0b04d2ef" providerId="ADAL" clId="{2D87A7EC-203A-49A5-BCEC-39B6B6C0873A}" dt="2024-05-29T09:09:31.728" v="2863" actId="478"/>
          <ac:graphicFrameMkLst>
            <pc:docMk/>
            <pc:sldMk cId="3639225161" sldId="581"/>
            <ac:graphicFrameMk id="7" creationId="{FD94DA95-6091-8EB6-19EC-B38D642DAA61}"/>
          </ac:graphicFrameMkLst>
        </pc:graphicFrameChg>
        <pc:extLst>
          <p:ext xmlns:p="http://schemas.openxmlformats.org/presentationml/2006/main" uri="{D6D511B9-2390-475A-947B-AFAB55BFBCF1}">
            <pc226:cmChg xmlns:pc226="http://schemas.microsoft.com/office/powerpoint/2022/06/main/command" chg="del">
              <pc226:chgData name="Anine Therese Kildahl" userId="459514df-3b29-4f96-8982-4b8e0b04d2ef" providerId="ADAL" clId="{2D87A7EC-203A-49A5-BCEC-39B6B6C0873A}" dt="2024-05-29T09:03:39.999" v="2477"/>
              <pc2:cmMkLst xmlns:pc2="http://schemas.microsoft.com/office/powerpoint/2019/9/main/command">
                <pc:docMk/>
                <pc:sldMk cId="3639225161" sldId="581"/>
                <pc2:cmMk id="{9855B0CE-2418-4132-87AF-D796A3442909}"/>
              </pc2:cmMkLst>
            </pc226:cmChg>
          </p:ext>
        </pc:extLst>
      </pc:sldChg>
      <pc:sldChg chg="addSp delSp modSp add mod delCm">
        <pc:chgData name="Anine Therese Kildahl" userId="459514df-3b29-4f96-8982-4b8e0b04d2ef" providerId="ADAL" clId="{2D87A7EC-203A-49A5-BCEC-39B6B6C0873A}" dt="2024-06-24T09:20:29.429" v="3154"/>
        <pc:sldMkLst>
          <pc:docMk/>
          <pc:sldMk cId="3941119328" sldId="582"/>
        </pc:sldMkLst>
        <pc:spChg chg="add mod">
          <ac:chgData name="Anine Therese Kildahl" userId="459514df-3b29-4f96-8982-4b8e0b04d2ef" providerId="ADAL" clId="{2D87A7EC-203A-49A5-BCEC-39B6B6C0873A}" dt="2024-05-02T09:12:02.436" v="2376" actId="1076"/>
          <ac:spMkLst>
            <pc:docMk/>
            <pc:sldMk cId="3941119328" sldId="582"/>
            <ac:spMk id="3" creationId="{EBE14C1C-F313-72B2-E5EF-BDBE635BD906}"/>
          </ac:spMkLst>
        </pc:spChg>
        <pc:spChg chg="del">
          <ac:chgData name="Anine Therese Kildahl" userId="459514df-3b29-4f96-8982-4b8e0b04d2ef" providerId="ADAL" clId="{2D87A7EC-203A-49A5-BCEC-39B6B6C0873A}" dt="2024-06-24T09:04:08.880" v="3151" actId="478"/>
          <ac:spMkLst>
            <pc:docMk/>
            <pc:sldMk cId="3941119328" sldId="582"/>
            <ac:spMk id="6" creationId="{0B9A4C41-9BEB-1805-CF07-C24F1FE1BC24}"/>
          </ac:spMkLst>
        </pc:spChg>
        <pc:spChg chg="del">
          <ac:chgData name="Anine Therese Kildahl" userId="459514df-3b29-4f96-8982-4b8e0b04d2ef" providerId="ADAL" clId="{2D87A7EC-203A-49A5-BCEC-39B6B6C0873A}" dt="2024-06-24T09:04:08.880" v="3151" actId="478"/>
          <ac:spMkLst>
            <pc:docMk/>
            <pc:sldMk cId="3941119328" sldId="582"/>
            <ac:spMk id="7" creationId="{79A6C472-D88B-9AFB-80C3-61C81E6C59DD}"/>
          </ac:spMkLst>
        </pc:spChg>
        <pc:spChg chg="del">
          <ac:chgData name="Anine Therese Kildahl" userId="459514df-3b29-4f96-8982-4b8e0b04d2ef" providerId="ADAL" clId="{2D87A7EC-203A-49A5-BCEC-39B6B6C0873A}" dt="2024-06-24T09:04:08.880" v="3151" actId="478"/>
          <ac:spMkLst>
            <pc:docMk/>
            <pc:sldMk cId="3941119328" sldId="582"/>
            <ac:spMk id="8" creationId="{5A686BDE-30DC-1C8F-076D-E989BF324D75}"/>
          </ac:spMkLst>
        </pc:spChg>
        <pc:spChg chg="del">
          <ac:chgData name="Anine Therese Kildahl" userId="459514df-3b29-4f96-8982-4b8e0b04d2ef" providerId="ADAL" clId="{2D87A7EC-203A-49A5-BCEC-39B6B6C0873A}" dt="2024-06-24T09:04:08.880" v="3151" actId="478"/>
          <ac:spMkLst>
            <pc:docMk/>
            <pc:sldMk cId="3941119328" sldId="582"/>
            <ac:spMk id="9" creationId="{85DF63C9-1AC0-B3F0-EB4B-B143968D8CD2}"/>
          </ac:spMkLst>
        </pc:spChg>
        <pc:picChg chg="add mod">
          <ac:chgData name="Anine Therese Kildahl" userId="459514df-3b29-4f96-8982-4b8e0b04d2ef" providerId="ADAL" clId="{2D87A7EC-203A-49A5-BCEC-39B6B6C0873A}" dt="2024-06-24T09:20:29.429" v="3154"/>
          <ac:picMkLst>
            <pc:docMk/>
            <pc:sldMk cId="3941119328" sldId="582"/>
            <ac:picMk id="2" creationId="{1E239752-70E2-0F9D-12FA-74E8EB2F1B23}"/>
          </ac:picMkLst>
        </pc:picChg>
        <pc:picChg chg="del">
          <ac:chgData name="Anine Therese Kildahl" userId="459514df-3b29-4f96-8982-4b8e0b04d2ef" providerId="ADAL" clId="{2D87A7EC-203A-49A5-BCEC-39B6B6C0873A}" dt="2024-06-24T09:04:08.880" v="3151" actId="478"/>
          <ac:picMkLst>
            <pc:docMk/>
            <pc:sldMk cId="3941119328" sldId="582"/>
            <ac:picMk id="2" creationId="{C8304AD4-215B-562A-81F6-4A2952A7DE97}"/>
          </ac:picMkLst>
        </pc:picChg>
        <pc:picChg chg="add del mod">
          <ac:chgData name="Anine Therese Kildahl" userId="459514df-3b29-4f96-8982-4b8e0b04d2ef" providerId="ADAL" clId="{2D87A7EC-203A-49A5-BCEC-39B6B6C0873A}" dt="2024-06-24T09:20:29.160" v="3153" actId="478"/>
          <ac:picMkLst>
            <pc:docMk/>
            <pc:sldMk cId="3941119328" sldId="582"/>
            <ac:picMk id="3" creationId="{DA8708D3-F023-E6C2-D570-0AD1CD04C078}"/>
          </ac:picMkLst>
        </pc:picChg>
        <pc:extLst>
          <p:ext xmlns:p="http://schemas.openxmlformats.org/presentationml/2006/main" uri="{D6D511B9-2390-475A-947B-AFAB55BFBCF1}">
            <pc226:cmChg xmlns:pc226="http://schemas.microsoft.com/office/powerpoint/2022/06/main/command" chg="del">
              <pc226:chgData name="Anine Therese Kildahl" userId="459514df-3b29-4f96-8982-4b8e0b04d2ef" providerId="ADAL" clId="{2D87A7EC-203A-49A5-BCEC-39B6B6C0873A}" dt="2024-05-29T09:01:04.865" v="2454"/>
              <pc2:cmMkLst xmlns:pc2="http://schemas.microsoft.com/office/powerpoint/2019/9/main/command">
                <pc:docMk/>
                <pc:sldMk cId="3941119328" sldId="582"/>
                <pc2:cmMk id="{6433C1A0-E3CB-4524-9FF6-9D2D0948FF6B}"/>
              </pc2:cmMkLst>
            </pc226:cmChg>
          </p:ext>
        </pc:extLst>
      </pc:sldChg>
      <pc:sldChg chg="addSp modSp">
        <pc:chgData name="Anine Therese Kildahl" userId="459514df-3b29-4f96-8982-4b8e0b04d2ef" providerId="ADAL" clId="{2D87A7EC-203A-49A5-BCEC-39B6B6C0873A}" dt="2024-05-29T09:15:20.567" v="3141"/>
        <pc:sldMkLst>
          <pc:docMk/>
          <pc:sldMk cId="3658818471" sldId="583"/>
        </pc:sldMkLst>
        <pc:spChg chg="add mod">
          <ac:chgData name="Anine Therese Kildahl" userId="459514df-3b29-4f96-8982-4b8e0b04d2ef" providerId="ADAL" clId="{2D87A7EC-203A-49A5-BCEC-39B6B6C0873A}" dt="2024-05-29T09:15:20.567" v="3141"/>
          <ac:spMkLst>
            <pc:docMk/>
            <pc:sldMk cId="3658818471" sldId="583"/>
            <ac:spMk id="4" creationId="{6E301116-F79A-8EEE-98EC-27E670CBBE3D}"/>
          </ac:spMkLst>
        </pc:spChg>
      </pc:sldChg>
      <pc:sldChg chg="modSp mod">
        <pc:chgData name="Anine Therese Kildahl" userId="459514df-3b29-4f96-8982-4b8e0b04d2ef" providerId="ADAL" clId="{2D87A7EC-203A-49A5-BCEC-39B6B6C0873A}" dt="2024-05-29T12:41:36.917" v="3148" actId="20577"/>
        <pc:sldMkLst>
          <pc:docMk/>
          <pc:sldMk cId="87826086" sldId="584"/>
        </pc:sldMkLst>
        <pc:spChg chg="mod">
          <ac:chgData name="Anine Therese Kildahl" userId="459514df-3b29-4f96-8982-4b8e0b04d2ef" providerId="ADAL" clId="{2D87A7EC-203A-49A5-BCEC-39B6B6C0873A}" dt="2024-05-29T12:41:36.917" v="3148" actId="20577"/>
          <ac:spMkLst>
            <pc:docMk/>
            <pc:sldMk cId="87826086" sldId="584"/>
            <ac:spMk id="6" creationId="{41E4DC5F-CC76-072D-546D-77FCC860946F}"/>
          </ac:spMkLst>
        </pc:spChg>
      </pc:sldChg>
      <pc:sldMasterChg chg="del delSldLayout">
        <pc:chgData name="Anine Therese Kildahl" userId="459514df-3b29-4f96-8982-4b8e0b04d2ef" providerId="ADAL" clId="{2D87A7EC-203A-49A5-BCEC-39B6B6C0873A}" dt="2024-04-25T12:30:47.445" v="25" actId="47"/>
        <pc:sldMasterMkLst>
          <pc:docMk/>
          <pc:sldMasterMk cId="1667272659" sldId="2147483648"/>
        </pc:sldMasterMkLst>
        <pc:sldLayoutChg chg="del">
          <pc:chgData name="Anine Therese Kildahl" userId="459514df-3b29-4f96-8982-4b8e0b04d2ef" providerId="ADAL" clId="{2D87A7EC-203A-49A5-BCEC-39B6B6C0873A}" dt="2024-04-25T12:30:47.445" v="25" actId="47"/>
          <pc:sldLayoutMkLst>
            <pc:docMk/>
            <pc:sldMasterMk cId="1667272659" sldId="2147483648"/>
            <pc:sldLayoutMk cId="549220122" sldId="2147483649"/>
          </pc:sldLayoutMkLst>
        </pc:sldLayoutChg>
        <pc:sldLayoutChg chg="del">
          <pc:chgData name="Anine Therese Kildahl" userId="459514df-3b29-4f96-8982-4b8e0b04d2ef" providerId="ADAL" clId="{2D87A7EC-203A-49A5-BCEC-39B6B6C0873A}" dt="2024-04-25T12:30:47.445" v="25" actId="47"/>
          <pc:sldLayoutMkLst>
            <pc:docMk/>
            <pc:sldMasterMk cId="1667272659" sldId="2147483648"/>
            <pc:sldLayoutMk cId="2293523826" sldId="2147483654"/>
          </pc:sldLayoutMkLst>
        </pc:sldLayoutChg>
        <pc:sldLayoutChg chg="del">
          <pc:chgData name="Anine Therese Kildahl" userId="459514df-3b29-4f96-8982-4b8e0b04d2ef" providerId="ADAL" clId="{2D87A7EC-203A-49A5-BCEC-39B6B6C0873A}" dt="2024-04-25T12:30:47.445" v="25" actId="47"/>
          <pc:sldLayoutMkLst>
            <pc:docMk/>
            <pc:sldMasterMk cId="1667272659" sldId="2147483648"/>
            <pc:sldLayoutMk cId="3332721134" sldId="2147483655"/>
          </pc:sldLayoutMkLst>
        </pc:sldLayoutChg>
        <pc:sldLayoutChg chg="del">
          <pc:chgData name="Anine Therese Kildahl" userId="459514df-3b29-4f96-8982-4b8e0b04d2ef" providerId="ADAL" clId="{2D87A7EC-203A-49A5-BCEC-39B6B6C0873A}" dt="2024-04-25T12:30:47.445" v="25" actId="47"/>
          <pc:sldLayoutMkLst>
            <pc:docMk/>
            <pc:sldMasterMk cId="1667272659" sldId="2147483648"/>
            <pc:sldLayoutMk cId="2573575179" sldId="2147483711"/>
          </pc:sldLayoutMkLst>
        </pc:sldLayoutChg>
        <pc:sldLayoutChg chg="del">
          <pc:chgData name="Anine Therese Kildahl" userId="459514df-3b29-4f96-8982-4b8e0b04d2ef" providerId="ADAL" clId="{2D87A7EC-203A-49A5-BCEC-39B6B6C0873A}" dt="2024-04-25T12:30:47.445" v="25" actId="47"/>
          <pc:sldLayoutMkLst>
            <pc:docMk/>
            <pc:sldMasterMk cId="1667272659" sldId="2147483648"/>
            <pc:sldLayoutMk cId="3443722186" sldId="2147483712"/>
          </pc:sldLayoutMkLst>
        </pc:sldLayoutChg>
        <pc:sldLayoutChg chg="del">
          <pc:chgData name="Anine Therese Kildahl" userId="459514df-3b29-4f96-8982-4b8e0b04d2ef" providerId="ADAL" clId="{2D87A7EC-203A-49A5-BCEC-39B6B6C0873A}" dt="2024-04-25T12:30:47.445" v="25" actId="47"/>
          <pc:sldLayoutMkLst>
            <pc:docMk/>
            <pc:sldMasterMk cId="1667272659" sldId="2147483648"/>
            <pc:sldLayoutMk cId="1711643581" sldId="2147483713"/>
          </pc:sldLayoutMkLst>
        </pc:sldLayoutChg>
        <pc:sldLayoutChg chg="del">
          <pc:chgData name="Anine Therese Kildahl" userId="459514df-3b29-4f96-8982-4b8e0b04d2ef" providerId="ADAL" clId="{2D87A7EC-203A-49A5-BCEC-39B6B6C0873A}" dt="2024-04-25T12:30:47.445" v="25" actId="47"/>
          <pc:sldLayoutMkLst>
            <pc:docMk/>
            <pc:sldMasterMk cId="1667272659" sldId="2147483648"/>
            <pc:sldLayoutMk cId="67020673" sldId="2147483714"/>
          </pc:sldLayoutMkLst>
        </pc:sldLayoutChg>
        <pc:sldLayoutChg chg="del">
          <pc:chgData name="Anine Therese Kildahl" userId="459514df-3b29-4f96-8982-4b8e0b04d2ef" providerId="ADAL" clId="{2D87A7EC-203A-49A5-BCEC-39B6B6C0873A}" dt="2024-04-25T12:30:47.445" v="25" actId="47"/>
          <pc:sldLayoutMkLst>
            <pc:docMk/>
            <pc:sldMasterMk cId="1667272659" sldId="2147483648"/>
            <pc:sldLayoutMk cId="2359024732" sldId="2147483715"/>
          </pc:sldLayoutMkLst>
        </pc:sldLayoutChg>
        <pc:sldLayoutChg chg="del">
          <pc:chgData name="Anine Therese Kildahl" userId="459514df-3b29-4f96-8982-4b8e0b04d2ef" providerId="ADAL" clId="{2D87A7EC-203A-49A5-BCEC-39B6B6C0873A}" dt="2024-04-25T12:30:47.445" v="25" actId="47"/>
          <pc:sldLayoutMkLst>
            <pc:docMk/>
            <pc:sldMasterMk cId="1667272659" sldId="2147483648"/>
            <pc:sldLayoutMk cId="1723460735" sldId="2147483716"/>
          </pc:sldLayoutMkLst>
        </pc:sldLayoutChg>
        <pc:sldLayoutChg chg="del">
          <pc:chgData name="Anine Therese Kildahl" userId="459514df-3b29-4f96-8982-4b8e0b04d2ef" providerId="ADAL" clId="{2D87A7EC-203A-49A5-BCEC-39B6B6C0873A}" dt="2024-04-25T12:30:47.445" v="25" actId="47"/>
          <pc:sldLayoutMkLst>
            <pc:docMk/>
            <pc:sldMasterMk cId="1667272659" sldId="2147483648"/>
            <pc:sldLayoutMk cId="503513992" sldId="2147483717"/>
          </pc:sldLayoutMkLst>
        </pc:sldLayoutChg>
        <pc:sldLayoutChg chg="del">
          <pc:chgData name="Anine Therese Kildahl" userId="459514df-3b29-4f96-8982-4b8e0b04d2ef" providerId="ADAL" clId="{2D87A7EC-203A-49A5-BCEC-39B6B6C0873A}" dt="2024-04-25T12:30:47.445" v="25" actId="47"/>
          <pc:sldLayoutMkLst>
            <pc:docMk/>
            <pc:sldMasterMk cId="1667272659" sldId="2147483648"/>
            <pc:sldLayoutMk cId="2893952073" sldId="2147483718"/>
          </pc:sldLayoutMkLst>
        </pc:sldLayoutChg>
      </pc:sldMasterChg>
      <pc:sldMasterChg chg="del delSldLayout">
        <pc:chgData name="Anine Therese Kildahl" userId="459514df-3b29-4f96-8982-4b8e0b04d2ef" providerId="ADAL" clId="{2D87A7EC-203A-49A5-BCEC-39B6B6C0873A}" dt="2024-04-25T12:30:47.445" v="25" actId="47"/>
        <pc:sldMasterMkLst>
          <pc:docMk/>
          <pc:sldMasterMk cId="2733994928" sldId="2147483747"/>
        </pc:sldMasterMkLst>
        <pc:sldLayoutChg chg="del">
          <pc:chgData name="Anine Therese Kildahl" userId="459514df-3b29-4f96-8982-4b8e0b04d2ef" providerId="ADAL" clId="{2D87A7EC-203A-49A5-BCEC-39B6B6C0873A}" dt="2024-04-25T12:30:47.445" v="25" actId="47"/>
          <pc:sldLayoutMkLst>
            <pc:docMk/>
            <pc:sldMasterMk cId="2733994928" sldId="2147483747"/>
            <pc:sldLayoutMk cId="3782744415" sldId="2147483748"/>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1035475667" sldId="2147483749"/>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166191827" sldId="2147483750"/>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3768421793" sldId="2147483751"/>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3697317081" sldId="2147483752"/>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983099322" sldId="2147483753"/>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217722962" sldId="2147483754"/>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963812944" sldId="2147483755"/>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4118735078" sldId="2147483756"/>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2993029075" sldId="2147483757"/>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1540448550" sldId="2147483758"/>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3970953551" sldId="2147483759"/>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2265461011" sldId="2147483760"/>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1309029748" sldId="2147483761"/>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2947520471" sldId="2147483762"/>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4228795213" sldId="2147483763"/>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807876604" sldId="2147483764"/>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27470379" sldId="2147483765"/>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3378071041" sldId="2147483766"/>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1117515454" sldId="2147483767"/>
          </pc:sldLayoutMkLst>
        </pc:sldLayoutChg>
        <pc:sldLayoutChg chg="del">
          <pc:chgData name="Anine Therese Kildahl" userId="459514df-3b29-4f96-8982-4b8e0b04d2ef" providerId="ADAL" clId="{2D87A7EC-203A-49A5-BCEC-39B6B6C0873A}" dt="2024-04-25T12:30:47.445" v="25" actId="47"/>
          <pc:sldLayoutMkLst>
            <pc:docMk/>
            <pc:sldMasterMk cId="2733994928" sldId="2147483747"/>
            <pc:sldLayoutMk cId="1084317021" sldId="2147483768"/>
          </pc:sldLayoutMkLst>
        </pc:sldLayoutChg>
      </pc:sldMasterChg>
      <pc:sldMasterChg chg="del delSldLayout">
        <pc:chgData name="Anine Therese Kildahl" userId="459514df-3b29-4f96-8982-4b8e0b04d2ef" providerId="ADAL" clId="{2D87A7EC-203A-49A5-BCEC-39B6B6C0873A}" dt="2024-04-25T12:30:47.445" v="25" actId="47"/>
        <pc:sldMasterMkLst>
          <pc:docMk/>
          <pc:sldMasterMk cId="2819057428" sldId="2147483769"/>
        </pc:sldMasterMkLst>
        <pc:sldLayoutChg chg="del">
          <pc:chgData name="Anine Therese Kildahl" userId="459514df-3b29-4f96-8982-4b8e0b04d2ef" providerId="ADAL" clId="{2D87A7EC-203A-49A5-BCEC-39B6B6C0873A}" dt="2024-04-25T12:30:47.445" v="25" actId="47"/>
          <pc:sldLayoutMkLst>
            <pc:docMk/>
            <pc:sldMasterMk cId="2819057428" sldId="2147483769"/>
            <pc:sldLayoutMk cId="2136874329" sldId="2147483770"/>
          </pc:sldLayoutMkLst>
        </pc:sldLayoutChg>
        <pc:sldLayoutChg chg="del">
          <pc:chgData name="Anine Therese Kildahl" userId="459514df-3b29-4f96-8982-4b8e0b04d2ef" providerId="ADAL" clId="{2D87A7EC-203A-49A5-BCEC-39B6B6C0873A}" dt="2024-04-25T12:30:47.445" v="25" actId="47"/>
          <pc:sldLayoutMkLst>
            <pc:docMk/>
            <pc:sldMasterMk cId="2819057428" sldId="2147483769"/>
            <pc:sldLayoutMk cId="3759722375" sldId="2147483771"/>
          </pc:sldLayoutMkLst>
        </pc:sldLayoutChg>
        <pc:sldLayoutChg chg="del">
          <pc:chgData name="Anine Therese Kildahl" userId="459514df-3b29-4f96-8982-4b8e0b04d2ef" providerId="ADAL" clId="{2D87A7EC-203A-49A5-BCEC-39B6B6C0873A}" dt="2024-04-25T12:30:47.445" v="25" actId="47"/>
          <pc:sldLayoutMkLst>
            <pc:docMk/>
            <pc:sldMasterMk cId="2819057428" sldId="2147483769"/>
            <pc:sldLayoutMk cId="3263003679" sldId="2147483772"/>
          </pc:sldLayoutMkLst>
        </pc:sldLayoutChg>
        <pc:sldLayoutChg chg="del">
          <pc:chgData name="Anine Therese Kildahl" userId="459514df-3b29-4f96-8982-4b8e0b04d2ef" providerId="ADAL" clId="{2D87A7EC-203A-49A5-BCEC-39B6B6C0873A}" dt="2024-04-25T12:30:47.445" v="25" actId="47"/>
          <pc:sldLayoutMkLst>
            <pc:docMk/>
            <pc:sldMasterMk cId="2819057428" sldId="2147483769"/>
            <pc:sldLayoutMk cId="645501217" sldId="2147483773"/>
          </pc:sldLayoutMkLst>
        </pc:sldLayoutChg>
        <pc:sldLayoutChg chg="del">
          <pc:chgData name="Anine Therese Kildahl" userId="459514df-3b29-4f96-8982-4b8e0b04d2ef" providerId="ADAL" clId="{2D87A7EC-203A-49A5-BCEC-39B6B6C0873A}" dt="2024-04-25T12:30:47.445" v="25" actId="47"/>
          <pc:sldLayoutMkLst>
            <pc:docMk/>
            <pc:sldMasterMk cId="2819057428" sldId="2147483769"/>
            <pc:sldLayoutMk cId="2317692024" sldId="2147483774"/>
          </pc:sldLayoutMkLst>
        </pc:sldLayoutChg>
        <pc:sldLayoutChg chg="del">
          <pc:chgData name="Anine Therese Kildahl" userId="459514df-3b29-4f96-8982-4b8e0b04d2ef" providerId="ADAL" clId="{2D87A7EC-203A-49A5-BCEC-39B6B6C0873A}" dt="2024-04-25T12:30:47.445" v="25" actId="47"/>
          <pc:sldLayoutMkLst>
            <pc:docMk/>
            <pc:sldMasterMk cId="2819057428" sldId="2147483769"/>
            <pc:sldLayoutMk cId="1060981887" sldId="2147483775"/>
          </pc:sldLayoutMkLst>
        </pc:sldLayoutChg>
        <pc:sldLayoutChg chg="del">
          <pc:chgData name="Anine Therese Kildahl" userId="459514df-3b29-4f96-8982-4b8e0b04d2ef" providerId="ADAL" clId="{2D87A7EC-203A-49A5-BCEC-39B6B6C0873A}" dt="2024-04-25T12:30:47.445" v="25" actId="47"/>
          <pc:sldLayoutMkLst>
            <pc:docMk/>
            <pc:sldMasterMk cId="2819057428" sldId="2147483769"/>
            <pc:sldLayoutMk cId="3627706402" sldId="2147483776"/>
          </pc:sldLayoutMkLst>
        </pc:sldLayoutChg>
        <pc:sldLayoutChg chg="del">
          <pc:chgData name="Anine Therese Kildahl" userId="459514df-3b29-4f96-8982-4b8e0b04d2ef" providerId="ADAL" clId="{2D87A7EC-203A-49A5-BCEC-39B6B6C0873A}" dt="2024-04-25T12:30:47.445" v="25" actId="47"/>
          <pc:sldLayoutMkLst>
            <pc:docMk/>
            <pc:sldMasterMk cId="2819057428" sldId="2147483769"/>
            <pc:sldLayoutMk cId="4079156426" sldId="2147483777"/>
          </pc:sldLayoutMkLst>
        </pc:sldLayoutChg>
        <pc:sldLayoutChg chg="del">
          <pc:chgData name="Anine Therese Kildahl" userId="459514df-3b29-4f96-8982-4b8e0b04d2ef" providerId="ADAL" clId="{2D87A7EC-203A-49A5-BCEC-39B6B6C0873A}" dt="2024-04-25T12:30:47.445" v="25" actId="47"/>
          <pc:sldLayoutMkLst>
            <pc:docMk/>
            <pc:sldMasterMk cId="2819057428" sldId="2147483769"/>
            <pc:sldLayoutMk cId="3561121430" sldId="2147483778"/>
          </pc:sldLayoutMkLst>
        </pc:sldLayoutChg>
        <pc:sldLayoutChg chg="del">
          <pc:chgData name="Anine Therese Kildahl" userId="459514df-3b29-4f96-8982-4b8e0b04d2ef" providerId="ADAL" clId="{2D87A7EC-203A-49A5-BCEC-39B6B6C0873A}" dt="2024-04-25T12:30:47.445" v="25" actId="47"/>
          <pc:sldLayoutMkLst>
            <pc:docMk/>
            <pc:sldMasterMk cId="2819057428" sldId="2147483769"/>
            <pc:sldLayoutMk cId="3586292876" sldId="2147483779"/>
          </pc:sldLayoutMkLst>
        </pc:sldLayoutChg>
        <pc:sldLayoutChg chg="del">
          <pc:chgData name="Anine Therese Kildahl" userId="459514df-3b29-4f96-8982-4b8e0b04d2ef" providerId="ADAL" clId="{2D87A7EC-203A-49A5-BCEC-39B6B6C0873A}" dt="2024-04-25T12:30:47.445" v="25" actId="47"/>
          <pc:sldLayoutMkLst>
            <pc:docMk/>
            <pc:sldMasterMk cId="2819057428" sldId="2147483769"/>
            <pc:sldLayoutMk cId="1029150469" sldId="2147483780"/>
          </pc:sldLayoutMkLst>
        </pc:sldLayoutChg>
      </pc:sldMasterChg>
      <pc:sldMasterChg chg="del delSldLayout">
        <pc:chgData name="Anine Therese Kildahl" userId="459514df-3b29-4f96-8982-4b8e0b04d2ef" providerId="ADAL" clId="{2D87A7EC-203A-49A5-BCEC-39B6B6C0873A}" dt="2024-04-25T12:30:47.445" v="25" actId="47"/>
        <pc:sldMasterMkLst>
          <pc:docMk/>
          <pc:sldMasterMk cId="3767841704" sldId="2147483804"/>
        </pc:sldMasterMkLst>
        <pc:sldLayoutChg chg="del">
          <pc:chgData name="Anine Therese Kildahl" userId="459514df-3b29-4f96-8982-4b8e0b04d2ef" providerId="ADAL" clId="{2D87A7EC-203A-49A5-BCEC-39B6B6C0873A}" dt="2024-04-25T12:30:47.445" v="25" actId="47"/>
          <pc:sldLayoutMkLst>
            <pc:docMk/>
            <pc:sldMasterMk cId="3767841704" sldId="2147483804"/>
            <pc:sldLayoutMk cId="1012501321" sldId="2147483805"/>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2418789066" sldId="2147483806"/>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3520009210" sldId="2147483807"/>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3879776451" sldId="2147483808"/>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3620897299" sldId="2147483809"/>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1453085466" sldId="2147483810"/>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4239965717" sldId="2147483811"/>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551340138" sldId="2147483812"/>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128491326" sldId="2147483813"/>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3576567969" sldId="2147483814"/>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1032862211" sldId="2147483815"/>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2124368885" sldId="2147483816"/>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631402560" sldId="2147483817"/>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383246647" sldId="2147483818"/>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1916017731" sldId="2147483819"/>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4162215861" sldId="2147483820"/>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2550124455" sldId="2147483821"/>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3727661674" sldId="2147483822"/>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900879834" sldId="2147483823"/>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2892285200" sldId="2147483824"/>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2786511268" sldId="2147483825"/>
          </pc:sldLayoutMkLst>
        </pc:sldLayoutChg>
        <pc:sldLayoutChg chg="del">
          <pc:chgData name="Anine Therese Kildahl" userId="459514df-3b29-4f96-8982-4b8e0b04d2ef" providerId="ADAL" clId="{2D87A7EC-203A-49A5-BCEC-39B6B6C0873A}" dt="2024-04-25T12:30:47.445" v="25" actId="47"/>
          <pc:sldLayoutMkLst>
            <pc:docMk/>
            <pc:sldMasterMk cId="3767841704" sldId="2147483804"/>
            <pc:sldLayoutMk cId="678961092" sldId="2147483826"/>
          </pc:sldLayoutMkLst>
        </pc:sldLayoutChg>
      </pc:sldMasterChg>
    </pc:docChg>
  </pc:docChgLst>
  <pc:docChgLst>
    <pc:chgData name="Katrine Eide" userId="S::katrine.eide@baerum.kommune.no::321faf17-0252-437b-8922-4d69d1f004cf" providerId="AD" clId="Web-{A2216D48-7B4D-D04A-8754-F88AB0D4013D}"/>
    <pc:docChg chg="modSld">
      <pc:chgData name="Katrine Eide" userId="S::katrine.eide@baerum.kommune.no::321faf17-0252-437b-8922-4d69d1f004cf" providerId="AD" clId="Web-{A2216D48-7B4D-D04A-8754-F88AB0D4013D}" dt="2023-11-28T07:07:58.881" v="23" actId="14100"/>
      <pc:docMkLst>
        <pc:docMk/>
      </pc:docMkLst>
      <pc:sldChg chg="modSp">
        <pc:chgData name="Katrine Eide" userId="S::katrine.eide@baerum.kommune.no::321faf17-0252-437b-8922-4d69d1f004cf" providerId="AD" clId="Web-{A2216D48-7B4D-D04A-8754-F88AB0D4013D}" dt="2023-11-28T07:07:58.881" v="23" actId="14100"/>
        <pc:sldMkLst>
          <pc:docMk/>
          <pc:sldMk cId="332998064" sldId="331"/>
        </pc:sldMkLst>
        <pc:spChg chg="mod">
          <ac:chgData name="Katrine Eide" userId="S::katrine.eide@baerum.kommune.no::321faf17-0252-437b-8922-4d69d1f004cf" providerId="AD" clId="Web-{A2216D48-7B4D-D04A-8754-F88AB0D4013D}" dt="2023-11-28T07:07:58.881" v="23" actId="14100"/>
          <ac:spMkLst>
            <pc:docMk/>
            <pc:sldMk cId="332998064" sldId="331"/>
            <ac:spMk id="95" creationId="{4E188A81-E65A-0520-94DD-05C7B376719B}"/>
          </ac:spMkLst>
        </pc:spChg>
      </pc:sldChg>
    </pc:docChg>
  </pc:docChgLst>
  <pc:docChgLst>
    <pc:chgData name="Anine Therese Kildahl" userId="459514df-3b29-4f96-8982-4b8e0b04d2ef" providerId="ADAL" clId="{534408EA-09A7-467D-A415-9C46C6FFCDDC}"/>
    <pc:docChg chg="undo redo custSel addSld delSld modSld sldOrd delMainMaster">
      <pc:chgData name="Anine Therese Kildahl" userId="459514df-3b29-4f96-8982-4b8e0b04d2ef" providerId="ADAL" clId="{534408EA-09A7-467D-A415-9C46C6FFCDDC}" dt="2023-10-31T10:42:04.998" v="9879" actId="20577"/>
      <pc:docMkLst>
        <pc:docMk/>
      </pc:docMkLst>
      <pc:sldChg chg="modSp mod">
        <pc:chgData name="Anine Therese Kildahl" userId="459514df-3b29-4f96-8982-4b8e0b04d2ef" providerId="ADAL" clId="{534408EA-09A7-467D-A415-9C46C6FFCDDC}" dt="2023-10-25T13:21:42.990" v="632" actId="113"/>
        <pc:sldMkLst>
          <pc:docMk/>
          <pc:sldMk cId="1660530364" sldId="297"/>
        </pc:sldMkLst>
        <pc:spChg chg="mod">
          <ac:chgData name="Anine Therese Kildahl" userId="459514df-3b29-4f96-8982-4b8e0b04d2ef" providerId="ADAL" clId="{534408EA-09A7-467D-A415-9C46C6FFCDDC}" dt="2023-10-25T13:21:42.990" v="632" actId="113"/>
          <ac:spMkLst>
            <pc:docMk/>
            <pc:sldMk cId="1660530364" sldId="297"/>
            <ac:spMk id="3" creationId="{00000000-0000-0000-0000-000000000000}"/>
          </ac:spMkLst>
        </pc:spChg>
      </pc:sldChg>
      <pc:sldChg chg="mod modShow">
        <pc:chgData name="Anine Therese Kildahl" userId="459514df-3b29-4f96-8982-4b8e0b04d2ef" providerId="ADAL" clId="{534408EA-09A7-467D-A415-9C46C6FFCDDC}" dt="2023-10-26T06:43:14.337" v="5759" actId="729"/>
        <pc:sldMkLst>
          <pc:docMk/>
          <pc:sldMk cId="111908011" sldId="300"/>
        </pc:sldMkLst>
      </pc:sldChg>
      <pc:sldChg chg="delSp modSp del mod">
        <pc:chgData name="Anine Therese Kildahl" userId="459514df-3b29-4f96-8982-4b8e0b04d2ef" providerId="ADAL" clId="{534408EA-09A7-467D-A415-9C46C6FFCDDC}" dt="2023-10-25T12:46:55.441" v="214" actId="2696"/>
        <pc:sldMkLst>
          <pc:docMk/>
          <pc:sldMk cId="1156188600" sldId="303"/>
        </pc:sldMkLst>
        <pc:spChg chg="mod">
          <ac:chgData name="Anine Therese Kildahl" userId="459514df-3b29-4f96-8982-4b8e0b04d2ef" providerId="ADAL" clId="{534408EA-09A7-467D-A415-9C46C6FFCDDC}" dt="2023-10-25T12:43:56.890" v="56" actId="14100"/>
          <ac:spMkLst>
            <pc:docMk/>
            <pc:sldMk cId="1156188600" sldId="303"/>
            <ac:spMk id="2" creationId="{1C43CA7F-2BB1-75D6-3E00-E968E589C087}"/>
          </ac:spMkLst>
        </pc:spChg>
        <pc:spChg chg="del">
          <ac:chgData name="Anine Therese Kildahl" userId="459514df-3b29-4f96-8982-4b8e0b04d2ef" providerId="ADAL" clId="{534408EA-09A7-467D-A415-9C46C6FFCDDC}" dt="2023-10-25T12:40:16.206" v="41" actId="478"/>
          <ac:spMkLst>
            <pc:docMk/>
            <pc:sldMk cId="1156188600" sldId="303"/>
            <ac:spMk id="34" creationId="{9A81023F-47B8-7B3C-A5F5-64DCA79A6615}"/>
          </ac:spMkLst>
        </pc:spChg>
        <pc:spChg chg="del">
          <ac:chgData name="Anine Therese Kildahl" userId="459514df-3b29-4f96-8982-4b8e0b04d2ef" providerId="ADAL" clId="{534408EA-09A7-467D-A415-9C46C6FFCDDC}" dt="2023-10-25T12:40:14.065" v="39" actId="478"/>
          <ac:spMkLst>
            <pc:docMk/>
            <pc:sldMk cId="1156188600" sldId="303"/>
            <ac:spMk id="35" creationId="{E47E1718-C724-D792-AB00-513EBE9789FF}"/>
          </ac:spMkLst>
        </pc:spChg>
        <pc:spChg chg="del">
          <ac:chgData name="Anine Therese Kildahl" userId="459514df-3b29-4f96-8982-4b8e0b04d2ef" providerId="ADAL" clId="{534408EA-09A7-467D-A415-9C46C6FFCDDC}" dt="2023-10-25T12:40:14.982" v="40" actId="478"/>
          <ac:spMkLst>
            <pc:docMk/>
            <pc:sldMk cId="1156188600" sldId="303"/>
            <ac:spMk id="36" creationId="{B16FE280-A848-952D-F63D-2436CB1BD9AA}"/>
          </ac:spMkLst>
        </pc:spChg>
        <pc:spChg chg="del">
          <ac:chgData name="Anine Therese Kildahl" userId="459514df-3b29-4f96-8982-4b8e0b04d2ef" providerId="ADAL" clId="{534408EA-09A7-467D-A415-9C46C6FFCDDC}" dt="2023-10-25T12:40:19.664" v="44" actId="478"/>
          <ac:spMkLst>
            <pc:docMk/>
            <pc:sldMk cId="1156188600" sldId="303"/>
            <ac:spMk id="40" creationId="{249686B8-C3A1-EDFD-2822-2AE151BC0AAD}"/>
          </ac:spMkLst>
        </pc:spChg>
        <pc:spChg chg="del">
          <ac:chgData name="Anine Therese Kildahl" userId="459514df-3b29-4f96-8982-4b8e0b04d2ef" providerId="ADAL" clId="{534408EA-09A7-467D-A415-9C46C6FFCDDC}" dt="2023-10-25T12:40:20.997" v="45" actId="478"/>
          <ac:spMkLst>
            <pc:docMk/>
            <pc:sldMk cId="1156188600" sldId="303"/>
            <ac:spMk id="84" creationId="{C1DCC58F-0AE1-DB9E-6E13-B29B2D20E5A4}"/>
          </ac:spMkLst>
        </pc:spChg>
        <pc:spChg chg="del">
          <ac:chgData name="Anine Therese Kildahl" userId="459514df-3b29-4f96-8982-4b8e0b04d2ef" providerId="ADAL" clId="{534408EA-09A7-467D-A415-9C46C6FFCDDC}" dt="2023-10-25T12:40:10.657" v="35" actId="478"/>
          <ac:spMkLst>
            <pc:docMk/>
            <pc:sldMk cId="1156188600" sldId="303"/>
            <ac:spMk id="85" creationId="{1579DE30-2D60-3139-582E-87A447BE76C2}"/>
          </ac:spMkLst>
        </pc:spChg>
        <pc:spChg chg="del">
          <ac:chgData name="Anine Therese Kildahl" userId="459514df-3b29-4f96-8982-4b8e0b04d2ef" providerId="ADAL" clId="{534408EA-09A7-467D-A415-9C46C6FFCDDC}" dt="2023-10-25T12:40:09.704" v="34" actId="478"/>
          <ac:spMkLst>
            <pc:docMk/>
            <pc:sldMk cId="1156188600" sldId="303"/>
            <ac:spMk id="88" creationId="{0D17A39B-66FA-736C-1402-D02E6D96ED76}"/>
          </ac:spMkLst>
        </pc:spChg>
        <pc:spChg chg="del">
          <ac:chgData name="Anine Therese Kildahl" userId="459514df-3b29-4f96-8982-4b8e0b04d2ef" providerId="ADAL" clId="{534408EA-09A7-467D-A415-9C46C6FFCDDC}" dt="2023-10-25T12:40:12.361" v="37" actId="478"/>
          <ac:spMkLst>
            <pc:docMk/>
            <pc:sldMk cId="1156188600" sldId="303"/>
            <ac:spMk id="89" creationId="{FC713B2B-0A24-DCBB-6A1B-9A88989AC666}"/>
          </ac:spMkLst>
        </pc:spChg>
        <pc:spChg chg="del">
          <ac:chgData name="Anine Therese Kildahl" userId="459514df-3b29-4f96-8982-4b8e0b04d2ef" providerId="ADAL" clId="{534408EA-09A7-467D-A415-9C46C6FFCDDC}" dt="2023-10-25T12:40:11.345" v="36" actId="478"/>
          <ac:spMkLst>
            <pc:docMk/>
            <pc:sldMk cId="1156188600" sldId="303"/>
            <ac:spMk id="95" creationId="{CD815E31-E84E-B4F0-AE21-7DC849647300}"/>
          </ac:spMkLst>
        </pc:spChg>
        <pc:spChg chg="del">
          <ac:chgData name="Anine Therese Kildahl" userId="459514df-3b29-4f96-8982-4b8e0b04d2ef" providerId="ADAL" clId="{534408EA-09A7-467D-A415-9C46C6FFCDDC}" dt="2023-10-25T12:40:12.963" v="38" actId="478"/>
          <ac:spMkLst>
            <pc:docMk/>
            <pc:sldMk cId="1156188600" sldId="303"/>
            <ac:spMk id="97" creationId="{01928EF0-1BE8-D463-1074-1310A25D7DD7}"/>
          </ac:spMkLst>
        </pc:spChg>
        <pc:spChg chg="del">
          <ac:chgData name="Anine Therese Kildahl" userId="459514df-3b29-4f96-8982-4b8e0b04d2ef" providerId="ADAL" clId="{534408EA-09A7-467D-A415-9C46C6FFCDDC}" dt="2023-10-25T12:40:18.514" v="43" actId="478"/>
          <ac:spMkLst>
            <pc:docMk/>
            <pc:sldMk cId="1156188600" sldId="303"/>
            <ac:spMk id="98" creationId="{A8E24D46-4D01-86ED-3BD5-20EAE563D29B}"/>
          </ac:spMkLst>
        </pc:spChg>
        <pc:spChg chg="mod">
          <ac:chgData name="Anine Therese Kildahl" userId="459514df-3b29-4f96-8982-4b8e0b04d2ef" providerId="ADAL" clId="{534408EA-09A7-467D-A415-9C46C6FFCDDC}" dt="2023-10-25T12:45:03.092" v="88" actId="20577"/>
          <ac:spMkLst>
            <pc:docMk/>
            <pc:sldMk cId="1156188600" sldId="303"/>
            <ac:spMk id="102" creationId="{3AFFF1B9-409B-C870-93E1-0A7617AFD6AE}"/>
          </ac:spMkLst>
        </pc:spChg>
        <pc:spChg chg="del">
          <ac:chgData name="Anine Therese Kildahl" userId="459514df-3b29-4f96-8982-4b8e0b04d2ef" providerId="ADAL" clId="{534408EA-09A7-467D-A415-9C46C6FFCDDC}" dt="2023-10-25T12:40:17.658" v="42" actId="478"/>
          <ac:spMkLst>
            <pc:docMk/>
            <pc:sldMk cId="1156188600" sldId="303"/>
            <ac:spMk id="103" creationId="{3262BFC0-9199-1D91-1BA2-2CEC7FADF49A}"/>
          </ac:spMkLst>
        </pc:spChg>
        <pc:spChg chg="del">
          <ac:chgData name="Anine Therese Kildahl" userId="459514df-3b29-4f96-8982-4b8e0b04d2ef" providerId="ADAL" clId="{534408EA-09A7-467D-A415-9C46C6FFCDDC}" dt="2023-10-25T12:40:22.669" v="47" actId="478"/>
          <ac:spMkLst>
            <pc:docMk/>
            <pc:sldMk cId="1156188600" sldId="303"/>
            <ac:spMk id="104" creationId="{5BC184EB-BF4D-9684-3F61-6E79BCD3E702}"/>
          </ac:spMkLst>
        </pc:spChg>
        <pc:spChg chg="del">
          <ac:chgData name="Anine Therese Kildahl" userId="459514df-3b29-4f96-8982-4b8e0b04d2ef" providerId="ADAL" clId="{534408EA-09A7-467D-A415-9C46C6FFCDDC}" dt="2023-10-25T12:40:24.243" v="48" actId="478"/>
          <ac:spMkLst>
            <pc:docMk/>
            <pc:sldMk cId="1156188600" sldId="303"/>
            <ac:spMk id="107" creationId="{513E4685-075C-08E4-8090-F3A5499F2354}"/>
          </ac:spMkLst>
        </pc:spChg>
        <pc:spChg chg="del">
          <ac:chgData name="Anine Therese Kildahl" userId="459514df-3b29-4f96-8982-4b8e0b04d2ef" providerId="ADAL" clId="{534408EA-09A7-467D-A415-9C46C6FFCDDC}" dt="2023-10-25T12:40:25.779" v="50" actId="478"/>
          <ac:spMkLst>
            <pc:docMk/>
            <pc:sldMk cId="1156188600" sldId="303"/>
            <ac:spMk id="118" creationId="{3E85341B-4E3E-A39B-6A3C-52455D730654}"/>
          </ac:spMkLst>
        </pc:spChg>
        <pc:cxnChg chg="del">
          <ac:chgData name="Anine Therese Kildahl" userId="459514df-3b29-4f96-8982-4b8e0b04d2ef" providerId="ADAL" clId="{534408EA-09A7-467D-A415-9C46C6FFCDDC}" dt="2023-10-25T12:40:25.114" v="49" actId="478"/>
          <ac:cxnSpMkLst>
            <pc:docMk/>
            <pc:sldMk cId="1156188600" sldId="303"/>
            <ac:cxnSpMk id="10" creationId="{7483DC36-3E7D-31C6-7291-933AF1C376DB}"/>
          </ac:cxnSpMkLst>
        </pc:cxnChg>
        <pc:cxnChg chg="del mod">
          <ac:chgData name="Anine Therese Kildahl" userId="459514df-3b29-4f96-8982-4b8e0b04d2ef" providerId="ADAL" clId="{534408EA-09A7-467D-A415-9C46C6FFCDDC}" dt="2023-10-25T12:40:21.667" v="46" actId="478"/>
          <ac:cxnSpMkLst>
            <pc:docMk/>
            <pc:sldMk cId="1156188600" sldId="303"/>
            <ac:cxnSpMk id="86" creationId="{623DD585-5FE4-0606-1CEC-F5A8E7D42D7D}"/>
          </ac:cxnSpMkLst>
        </pc:cxnChg>
      </pc:sldChg>
      <pc:sldChg chg="del">
        <pc:chgData name="Anine Therese Kildahl" userId="459514df-3b29-4f96-8982-4b8e0b04d2ef" providerId="ADAL" clId="{534408EA-09A7-467D-A415-9C46C6FFCDDC}" dt="2023-10-26T06:38:13.977" v="5753" actId="2696"/>
        <pc:sldMkLst>
          <pc:docMk/>
          <pc:sldMk cId="2509024646" sldId="304"/>
        </pc:sldMkLst>
      </pc:sldChg>
      <pc:sldChg chg="del">
        <pc:chgData name="Anine Therese Kildahl" userId="459514df-3b29-4f96-8982-4b8e0b04d2ef" providerId="ADAL" clId="{534408EA-09A7-467D-A415-9C46C6FFCDDC}" dt="2023-10-25T12:38:31.783" v="10" actId="2696"/>
        <pc:sldMkLst>
          <pc:docMk/>
          <pc:sldMk cId="387114918" sldId="306"/>
        </pc:sldMkLst>
      </pc:sldChg>
      <pc:sldChg chg="del">
        <pc:chgData name="Anine Therese Kildahl" userId="459514df-3b29-4f96-8982-4b8e0b04d2ef" providerId="ADAL" clId="{534408EA-09A7-467D-A415-9C46C6FFCDDC}" dt="2023-10-25T13:11:17.121" v="422" actId="2696"/>
        <pc:sldMkLst>
          <pc:docMk/>
          <pc:sldMk cId="2076556709" sldId="307"/>
        </pc:sldMkLst>
      </pc:sldChg>
      <pc:sldChg chg="modSp mod ord">
        <pc:chgData name="Anine Therese Kildahl" userId="459514df-3b29-4f96-8982-4b8e0b04d2ef" providerId="ADAL" clId="{534408EA-09A7-467D-A415-9C46C6FFCDDC}" dt="2023-10-25T12:37:43.077" v="9" actId="20577"/>
        <pc:sldMkLst>
          <pc:docMk/>
          <pc:sldMk cId="1739546327" sldId="308"/>
        </pc:sldMkLst>
        <pc:spChg chg="mod">
          <ac:chgData name="Anine Therese Kildahl" userId="459514df-3b29-4f96-8982-4b8e0b04d2ef" providerId="ADAL" clId="{534408EA-09A7-467D-A415-9C46C6FFCDDC}" dt="2023-10-25T12:37:43.077" v="9" actId="20577"/>
          <ac:spMkLst>
            <pc:docMk/>
            <pc:sldMk cId="1739546327" sldId="308"/>
            <ac:spMk id="12" creationId="{759EDBFF-3330-5238-BDD7-DEE026D54730}"/>
          </ac:spMkLst>
        </pc:spChg>
      </pc:sldChg>
      <pc:sldChg chg="addSp delSp modSp add mod ord modNotesTx">
        <pc:chgData name="Anine Therese Kildahl" userId="459514df-3b29-4f96-8982-4b8e0b04d2ef" providerId="ADAL" clId="{534408EA-09A7-467D-A415-9C46C6FFCDDC}" dt="2023-10-31T07:53:44.600" v="7375" actId="20577"/>
        <pc:sldMkLst>
          <pc:docMk/>
          <pc:sldMk cId="851985989" sldId="313"/>
        </pc:sldMkLst>
        <pc:spChg chg="del">
          <ac:chgData name="Anine Therese Kildahl" userId="459514df-3b29-4f96-8982-4b8e0b04d2ef" providerId="ADAL" clId="{534408EA-09A7-467D-A415-9C46C6FFCDDC}" dt="2023-10-25T12:39:07.594" v="14" actId="478"/>
          <ac:spMkLst>
            <pc:docMk/>
            <pc:sldMk cId="851985989" sldId="313"/>
            <ac:spMk id="2" creationId="{1C43CA7F-2BB1-75D6-3E00-E968E589C087}"/>
          </ac:spMkLst>
        </pc:spChg>
        <pc:spChg chg="del">
          <ac:chgData name="Anine Therese Kildahl" userId="459514df-3b29-4f96-8982-4b8e0b04d2ef" providerId="ADAL" clId="{534408EA-09A7-467D-A415-9C46C6FFCDDC}" dt="2023-10-25T13:13:46.723" v="465" actId="478"/>
          <ac:spMkLst>
            <pc:docMk/>
            <pc:sldMk cId="851985989" sldId="313"/>
            <ac:spMk id="3" creationId="{A4286A5F-F5BB-FE03-4E52-A52DD580909F}"/>
          </ac:spMkLst>
        </pc:spChg>
        <pc:spChg chg="add mod">
          <ac:chgData name="Anine Therese Kildahl" userId="459514df-3b29-4f96-8982-4b8e0b04d2ef" providerId="ADAL" clId="{534408EA-09A7-467D-A415-9C46C6FFCDDC}" dt="2023-10-25T13:13:47.225" v="466"/>
          <ac:spMkLst>
            <pc:docMk/>
            <pc:sldMk cId="851985989" sldId="313"/>
            <ac:spMk id="4" creationId="{E56066DC-C394-F4EB-0FEB-FF344FA309EC}"/>
          </ac:spMkLst>
        </pc:spChg>
        <pc:spChg chg="del">
          <ac:chgData name="Anine Therese Kildahl" userId="459514df-3b29-4f96-8982-4b8e0b04d2ef" providerId="ADAL" clId="{534408EA-09A7-467D-A415-9C46C6FFCDDC}" dt="2023-10-25T12:39:16.949" v="23" actId="478"/>
          <ac:spMkLst>
            <pc:docMk/>
            <pc:sldMk cId="851985989" sldId="313"/>
            <ac:spMk id="34" creationId="{9A81023F-47B8-7B3C-A5F5-64DCA79A6615}"/>
          </ac:spMkLst>
        </pc:spChg>
        <pc:spChg chg="del">
          <ac:chgData name="Anine Therese Kildahl" userId="459514df-3b29-4f96-8982-4b8e0b04d2ef" providerId="ADAL" clId="{534408EA-09A7-467D-A415-9C46C6FFCDDC}" dt="2023-10-25T12:39:14.213" v="20" actId="478"/>
          <ac:spMkLst>
            <pc:docMk/>
            <pc:sldMk cId="851985989" sldId="313"/>
            <ac:spMk id="35" creationId="{E47E1718-C724-D792-AB00-513EBE9789FF}"/>
          </ac:spMkLst>
        </pc:spChg>
        <pc:spChg chg="del">
          <ac:chgData name="Anine Therese Kildahl" userId="459514df-3b29-4f96-8982-4b8e0b04d2ef" providerId="ADAL" clId="{534408EA-09A7-467D-A415-9C46C6FFCDDC}" dt="2023-10-25T12:39:16.046" v="22" actId="478"/>
          <ac:spMkLst>
            <pc:docMk/>
            <pc:sldMk cId="851985989" sldId="313"/>
            <ac:spMk id="36" creationId="{B16FE280-A848-952D-F63D-2436CB1BD9AA}"/>
          </ac:spMkLst>
        </pc:spChg>
        <pc:spChg chg="del">
          <ac:chgData name="Anine Therese Kildahl" userId="459514df-3b29-4f96-8982-4b8e0b04d2ef" providerId="ADAL" clId="{534408EA-09A7-467D-A415-9C46C6FFCDDC}" dt="2023-10-25T12:39:17.899" v="24" actId="478"/>
          <ac:spMkLst>
            <pc:docMk/>
            <pc:sldMk cId="851985989" sldId="313"/>
            <ac:spMk id="40" creationId="{249686B8-C3A1-EDFD-2822-2AE151BC0AAD}"/>
          </ac:spMkLst>
        </pc:spChg>
        <pc:spChg chg="del">
          <ac:chgData name="Anine Therese Kildahl" userId="459514df-3b29-4f96-8982-4b8e0b04d2ef" providerId="ADAL" clId="{534408EA-09A7-467D-A415-9C46C6FFCDDC}" dt="2023-10-25T12:39:25.225" v="29" actId="478"/>
          <ac:spMkLst>
            <pc:docMk/>
            <pc:sldMk cId="851985989" sldId="313"/>
            <ac:spMk id="84" creationId="{C1DCC58F-0AE1-DB9E-6E13-B29B2D20E5A4}"/>
          </ac:spMkLst>
        </pc:spChg>
        <pc:spChg chg="del">
          <ac:chgData name="Anine Therese Kildahl" userId="459514df-3b29-4f96-8982-4b8e0b04d2ef" providerId="ADAL" clId="{534408EA-09A7-467D-A415-9C46C6FFCDDC}" dt="2023-10-25T12:39:10.684" v="17" actId="478"/>
          <ac:spMkLst>
            <pc:docMk/>
            <pc:sldMk cId="851985989" sldId="313"/>
            <ac:spMk id="85" creationId="{1579DE30-2D60-3139-582E-87A447BE76C2}"/>
          </ac:spMkLst>
        </pc:spChg>
        <pc:spChg chg="del">
          <ac:chgData name="Anine Therese Kildahl" userId="459514df-3b29-4f96-8982-4b8e0b04d2ef" providerId="ADAL" clId="{534408EA-09A7-467D-A415-9C46C6FFCDDC}" dt="2023-10-25T12:39:10.020" v="16" actId="478"/>
          <ac:spMkLst>
            <pc:docMk/>
            <pc:sldMk cId="851985989" sldId="313"/>
            <ac:spMk id="88" creationId="{0D17A39B-66FA-736C-1402-D02E6D96ED76}"/>
          </ac:spMkLst>
        </pc:spChg>
        <pc:spChg chg="del">
          <ac:chgData name="Anine Therese Kildahl" userId="459514df-3b29-4f96-8982-4b8e0b04d2ef" providerId="ADAL" clId="{534408EA-09A7-467D-A415-9C46C6FFCDDC}" dt="2023-10-25T12:39:13.111" v="19" actId="478"/>
          <ac:spMkLst>
            <pc:docMk/>
            <pc:sldMk cId="851985989" sldId="313"/>
            <ac:spMk id="89" creationId="{FC713B2B-0A24-DCBB-6A1B-9A88989AC666}"/>
          </ac:spMkLst>
        </pc:spChg>
        <pc:spChg chg="del">
          <ac:chgData name="Anine Therese Kildahl" userId="459514df-3b29-4f96-8982-4b8e0b04d2ef" providerId="ADAL" clId="{534408EA-09A7-467D-A415-9C46C6FFCDDC}" dt="2023-10-25T12:39:11.660" v="18" actId="478"/>
          <ac:spMkLst>
            <pc:docMk/>
            <pc:sldMk cId="851985989" sldId="313"/>
            <ac:spMk id="95" creationId="{CD815E31-E84E-B4F0-AE21-7DC849647300}"/>
          </ac:spMkLst>
        </pc:spChg>
        <pc:spChg chg="del">
          <ac:chgData name="Anine Therese Kildahl" userId="459514df-3b29-4f96-8982-4b8e0b04d2ef" providerId="ADAL" clId="{534408EA-09A7-467D-A415-9C46C6FFCDDC}" dt="2023-10-25T12:39:27.649" v="31" actId="478"/>
          <ac:spMkLst>
            <pc:docMk/>
            <pc:sldMk cId="851985989" sldId="313"/>
            <ac:spMk id="97" creationId="{01928EF0-1BE8-D463-1074-1310A25D7DD7}"/>
          </ac:spMkLst>
        </pc:spChg>
        <pc:spChg chg="del">
          <ac:chgData name="Anine Therese Kildahl" userId="459514df-3b29-4f96-8982-4b8e0b04d2ef" providerId="ADAL" clId="{534408EA-09A7-467D-A415-9C46C6FFCDDC}" dt="2023-10-25T12:39:28.351" v="32" actId="478"/>
          <ac:spMkLst>
            <pc:docMk/>
            <pc:sldMk cId="851985989" sldId="313"/>
            <ac:spMk id="98" creationId="{A8E24D46-4D01-86ED-3BD5-20EAE563D29B}"/>
          </ac:spMkLst>
        </pc:spChg>
        <pc:spChg chg="del">
          <ac:chgData name="Anine Therese Kildahl" userId="459514df-3b29-4f96-8982-4b8e0b04d2ef" providerId="ADAL" clId="{534408EA-09A7-467D-A415-9C46C6FFCDDC}" dt="2023-10-25T12:39:08.529" v="15" actId="478"/>
          <ac:spMkLst>
            <pc:docMk/>
            <pc:sldMk cId="851985989" sldId="313"/>
            <ac:spMk id="102" creationId="{3AFFF1B9-409B-C870-93E1-0A7617AFD6AE}"/>
          </ac:spMkLst>
        </pc:spChg>
        <pc:spChg chg="del">
          <ac:chgData name="Anine Therese Kildahl" userId="459514df-3b29-4f96-8982-4b8e0b04d2ef" providerId="ADAL" clId="{534408EA-09A7-467D-A415-9C46C6FFCDDC}" dt="2023-10-25T12:39:15.258" v="21" actId="478"/>
          <ac:spMkLst>
            <pc:docMk/>
            <pc:sldMk cId="851985989" sldId="313"/>
            <ac:spMk id="103" creationId="{3262BFC0-9199-1D91-1BA2-2CEC7FADF49A}"/>
          </ac:spMkLst>
        </pc:spChg>
        <pc:spChg chg="del">
          <ac:chgData name="Anine Therese Kildahl" userId="459514df-3b29-4f96-8982-4b8e0b04d2ef" providerId="ADAL" clId="{534408EA-09A7-467D-A415-9C46C6FFCDDC}" dt="2023-10-25T12:39:23.102" v="28" actId="478"/>
          <ac:spMkLst>
            <pc:docMk/>
            <pc:sldMk cId="851985989" sldId="313"/>
            <ac:spMk id="104" creationId="{5BC184EB-BF4D-9684-3F61-6E79BCD3E702}"/>
          </ac:spMkLst>
        </pc:spChg>
        <pc:spChg chg="del">
          <ac:chgData name="Anine Therese Kildahl" userId="459514df-3b29-4f96-8982-4b8e0b04d2ef" providerId="ADAL" clId="{534408EA-09A7-467D-A415-9C46C6FFCDDC}" dt="2023-10-25T12:39:20.280" v="25" actId="478"/>
          <ac:spMkLst>
            <pc:docMk/>
            <pc:sldMk cId="851985989" sldId="313"/>
            <ac:spMk id="107" creationId="{513E4685-075C-08E4-8090-F3A5499F2354}"/>
          </ac:spMkLst>
        </pc:spChg>
        <pc:spChg chg="del">
          <ac:chgData name="Anine Therese Kildahl" userId="459514df-3b29-4f96-8982-4b8e0b04d2ef" providerId="ADAL" clId="{534408EA-09A7-467D-A415-9C46C6FFCDDC}" dt="2023-10-25T12:39:21.900" v="27" actId="478"/>
          <ac:spMkLst>
            <pc:docMk/>
            <pc:sldMk cId="851985989" sldId="313"/>
            <ac:spMk id="118" creationId="{3E85341B-4E3E-A39B-6A3C-52455D730654}"/>
          </ac:spMkLst>
        </pc:spChg>
        <pc:cxnChg chg="del">
          <ac:chgData name="Anine Therese Kildahl" userId="459514df-3b29-4f96-8982-4b8e0b04d2ef" providerId="ADAL" clId="{534408EA-09A7-467D-A415-9C46C6FFCDDC}" dt="2023-10-25T12:39:21.051" v="26" actId="478"/>
          <ac:cxnSpMkLst>
            <pc:docMk/>
            <pc:sldMk cId="851985989" sldId="313"/>
            <ac:cxnSpMk id="10" creationId="{7483DC36-3E7D-31C6-7291-933AF1C376DB}"/>
          </ac:cxnSpMkLst>
        </pc:cxnChg>
        <pc:cxnChg chg="del mod">
          <ac:chgData name="Anine Therese Kildahl" userId="459514df-3b29-4f96-8982-4b8e0b04d2ef" providerId="ADAL" clId="{534408EA-09A7-467D-A415-9C46C6FFCDDC}" dt="2023-10-25T12:39:26.060" v="30" actId="478"/>
          <ac:cxnSpMkLst>
            <pc:docMk/>
            <pc:sldMk cId="851985989" sldId="313"/>
            <ac:cxnSpMk id="86" creationId="{623DD585-5FE4-0606-1CEC-F5A8E7D42D7D}"/>
          </ac:cxnSpMkLst>
        </pc:cxnChg>
      </pc:sldChg>
      <pc:sldChg chg="add del">
        <pc:chgData name="Anine Therese Kildahl" userId="459514df-3b29-4f96-8982-4b8e0b04d2ef" providerId="ADAL" clId="{534408EA-09A7-467D-A415-9C46C6FFCDDC}" dt="2023-10-25T13:11:17.121" v="422" actId="2696"/>
        <pc:sldMkLst>
          <pc:docMk/>
          <pc:sldMk cId="2804445731" sldId="314"/>
        </pc:sldMkLst>
      </pc:sldChg>
      <pc:sldChg chg="addSp delSp modSp add mod modNotesTx">
        <pc:chgData name="Anine Therese Kildahl" userId="459514df-3b29-4f96-8982-4b8e0b04d2ef" providerId="ADAL" clId="{534408EA-09A7-467D-A415-9C46C6FFCDDC}" dt="2023-10-31T10:40:12.977" v="9859" actId="20577"/>
        <pc:sldMkLst>
          <pc:docMk/>
          <pc:sldMk cId="29543706" sldId="315"/>
        </pc:sldMkLst>
        <pc:spChg chg="mod">
          <ac:chgData name="Anine Therese Kildahl" userId="459514df-3b29-4f96-8982-4b8e0b04d2ef" providerId="ADAL" clId="{534408EA-09A7-467D-A415-9C46C6FFCDDC}" dt="2023-10-25T12:43:39.536" v="54" actId="14100"/>
          <ac:spMkLst>
            <pc:docMk/>
            <pc:sldMk cId="29543706" sldId="315"/>
            <ac:spMk id="2" creationId="{1C43CA7F-2BB1-75D6-3E00-E968E589C087}"/>
          </ac:spMkLst>
        </pc:spChg>
        <pc:spChg chg="mod">
          <ac:chgData name="Anine Therese Kildahl" userId="459514df-3b29-4f96-8982-4b8e0b04d2ef" providerId="ADAL" clId="{534408EA-09A7-467D-A415-9C46C6FFCDDC}" dt="2023-10-25T13:13:19.616" v="460" actId="1076"/>
          <ac:spMkLst>
            <pc:docMk/>
            <pc:sldMk cId="29543706" sldId="315"/>
            <ac:spMk id="3" creationId="{A4286A5F-F5BB-FE03-4E52-A52DD580909F}"/>
          </ac:spMkLst>
        </pc:spChg>
        <pc:spChg chg="add del mod">
          <ac:chgData name="Anine Therese Kildahl" userId="459514df-3b29-4f96-8982-4b8e0b04d2ef" providerId="ADAL" clId="{534408EA-09A7-467D-A415-9C46C6FFCDDC}" dt="2023-10-25T13:11:56.601" v="442" actId="478"/>
          <ac:spMkLst>
            <pc:docMk/>
            <pc:sldMk cId="29543706" sldId="315"/>
            <ac:spMk id="4" creationId="{396847EE-6C45-8D17-2AB2-F3B26C7FCA9D}"/>
          </ac:spMkLst>
        </pc:spChg>
        <pc:spChg chg="add del mod">
          <ac:chgData name="Anine Therese Kildahl" userId="459514df-3b29-4f96-8982-4b8e0b04d2ef" providerId="ADAL" clId="{534408EA-09A7-467D-A415-9C46C6FFCDDC}" dt="2023-10-25T13:11:55.398" v="441" actId="478"/>
          <ac:spMkLst>
            <pc:docMk/>
            <pc:sldMk cId="29543706" sldId="315"/>
            <ac:spMk id="5" creationId="{B9D2E881-5C93-F390-53F1-D1E47B9210E2}"/>
          </ac:spMkLst>
        </pc:spChg>
        <pc:spChg chg="add del">
          <ac:chgData name="Anine Therese Kildahl" userId="459514df-3b29-4f96-8982-4b8e0b04d2ef" providerId="ADAL" clId="{534408EA-09A7-467D-A415-9C46C6FFCDDC}" dt="2023-10-25T12:48:38.897" v="238" actId="478"/>
          <ac:spMkLst>
            <pc:docMk/>
            <pc:sldMk cId="29543706" sldId="315"/>
            <ac:spMk id="8" creationId="{ECDCC630-CEFD-00CE-DC96-F7252D7337EF}"/>
          </ac:spMkLst>
        </pc:spChg>
        <pc:spChg chg="add del mod">
          <ac:chgData name="Anine Therese Kildahl" userId="459514df-3b29-4f96-8982-4b8e0b04d2ef" providerId="ADAL" clId="{534408EA-09A7-467D-A415-9C46C6FFCDDC}" dt="2023-10-25T13:11:57.900" v="443" actId="478"/>
          <ac:spMkLst>
            <pc:docMk/>
            <pc:sldMk cId="29543706" sldId="315"/>
            <ac:spMk id="10" creationId="{CAC93DBC-DD9F-B959-C064-33D57F25AFB3}"/>
          </ac:spMkLst>
        </pc:spChg>
        <pc:spChg chg="add del mod">
          <ac:chgData name="Anine Therese Kildahl" userId="459514df-3b29-4f96-8982-4b8e0b04d2ef" providerId="ADAL" clId="{534408EA-09A7-467D-A415-9C46C6FFCDDC}" dt="2023-10-25T13:11:49.868" v="439" actId="478"/>
          <ac:spMkLst>
            <pc:docMk/>
            <pc:sldMk cId="29543706" sldId="315"/>
            <ac:spMk id="34" creationId="{816FFB9C-F194-A9D2-6743-0C53631E75E8}"/>
          </ac:spMkLst>
        </pc:spChg>
        <pc:spChg chg="add del mod">
          <ac:chgData name="Anine Therese Kildahl" userId="459514df-3b29-4f96-8982-4b8e0b04d2ef" providerId="ADAL" clId="{534408EA-09A7-467D-A415-9C46C6FFCDDC}" dt="2023-10-25T13:11:47.213" v="437" actId="478"/>
          <ac:spMkLst>
            <pc:docMk/>
            <pc:sldMk cId="29543706" sldId="315"/>
            <ac:spMk id="35" creationId="{67BD654D-E208-8152-C98F-522A97B1B125}"/>
          </ac:spMkLst>
        </pc:spChg>
        <pc:spChg chg="add del mod">
          <ac:chgData name="Anine Therese Kildahl" userId="459514df-3b29-4f96-8982-4b8e0b04d2ef" providerId="ADAL" clId="{534408EA-09A7-467D-A415-9C46C6FFCDDC}" dt="2023-10-25T13:11:44.322" v="435" actId="478"/>
          <ac:spMkLst>
            <pc:docMk/>
            <pc:sldMk cId="29543706" sldId="315"/>
            <ac:spMk id="36" creationId="{80C3E8F8-C972-FF08-11BD-5E9FED227EC1}"/>
          </ac:spMkLst>
        </pc:spChg>
        <pc:spChg chg="add del mod">
          <ac:chgData name="Anine Therese Kildahl" userId="459514df-3b29-4f96-8982-4b8e0b04d2ef" providerId="ADAL" clId="{534408EA-09A7-467D-A415-9C46C6FFCDDC}" dt="2023-10-25T13:11:45.926" v="436" actId="478"/>
          <ac:spMkLst>
            <pc:docMk/>
            <pc:sldMk cId="29543706" sldId="315"/>
            <ac:spMk id="37" creationId="{24A883C5-5A77-C21A-AD98-878E40533253}"/>
          </ac:spMkLst>
        </pc:spChg>
        <pc:spChg chg="add del mod">
          <ac:chgData name="Anine Therese Kildahl" userId="459514df-3b29-4f96-8982-4b8e0b04d2ef" providerId="ADAL" clId="{534408EA-09A7-467D-A415-9C46C6FFCDDC}" dt="2023-10-25T13:11:51.307" v="440" actId="478"/>
          <ac:spMkLst>
            <pc:docMk/>
            <pc:sldMk cId="29543706" sldId="315"/>
            <ac:spMk id="38" creationId="{2B49695E-518B-03A9-0A4A-7B3CD522936B}"/>
          </ac:spMkLst>
        </pc:spChg>
        <pc:spChg chg="add del mod">
          <ac:chgData name="Anine Therese Kildahl" userId="459514df-3b29-4f96-8982-4b8e0b04d2ef" providerId="ADAL" clId="{534408EA-09A7-467D-A415-9C46C6FFCDDC}" dt="2023-10-25T13:11:48.666" v="438" actId="478"/>
          <ac:spMkLst>
            <pc:docMk/>
            <pc:sldMk cId="29543706" sldId="315"/>
            <ac:spMk id="39" creationId="{82729066-94D1-9B24-4E51-C6243AE965BA}"/>
          </ac:spMkLst>
        </pc:spChg>
        <pc:spChg chg="add del mod">
          <ac:chgData name="Anine Therese Kildahl" userId="459514df-3b29-4f96-8982-4b8e0b04d2ef" providerId="ADAL" clId="{534408EA-09A7-467D-A415-9C46C6FFCDDC}" dt="2023-10-25T13:11:43.322" v="434" actId="478"/>
          <ac:spMkLst>
            <pc:docMk/>
            <pc:sldMk cId="29543706" sldId="315"/>
            <ac:spMk id="40" creationId="{AC1483D4-0FCF-6D73-83B3-1CDBCE8784B8}"/>
          </ac:spMkLst>
        </pc:spChg>
        <pc:spChg chg="add del mod">
          <ac:chgData name="Anine Therese Kildahl" userId="459514df-3b29-4f96-8982-4b8e0b04d2ef" providerId="ADAL" clId="{534408EA-09A7-467D-A415-9C46C6FFCDDC}" dt="2023-10-25T13:11:42.536" v="433" actId="478"/>
          <ac:spMkLst>
            <pc:docMk/>
            <pc:sldMk cId="29543706" sldId="315"/>
            <ac:spMk id="41" creationId="{65D8D793-EADF-F57E-A752-E073D56825FD}"/>
          </ac:spMkLst>
        </pc:spChg>
        <pc:spChg chg="add del mod">
          <ac:chgData name="Anine Therese Kildahl" userId="459514df-3b29-4f96-8982-4b8e0b04d2ef" providerId="ADAL" clId="{534408EA-09A7-467D-A415-9C46C6FFCDDC}" dt="2023-10-25T13:11:40.379" v="431" actId="478"/>
          <ac:spMkLst>
            <pc:docMk/>
            <pc:sldMk cId="29543706" sldId="315"/>
            <ac:spMk id="42" creationId="{11AEB6DB-209F-FC87-9A6F-D03209F97CB7}"/>
          </ac:spMkLst>
        </pc:spChg>
        <pc:spChg chg="add del mod">
          <ac:chgData name="Anine Therese Kildahl" userId="459514df-3b29-4f96-8982-4b8e0b04d2ef" providerId="ADAL" clId="{534408EA-09A7-467D-A415-9C46C6FFCDDC}" dt="2023-10-25T13:11:38.998" v="430" actId="478"/>
          <ac:spMkLst>
            <pc:docMk/>
            <pc:sldMk cId="29543706" sldId="315"/>
            <ac:spMk id="44" creationId="{DB875546-FDDC-21D3-63B4-2AC3162F28D8}"/>
          </ac:spMkLst>
        </pc:spChg>
        <pc:spChg chg="add del mod">
          <ac:chgData name="Anine Therese Kildahl" userId="459514df-3b29-4f96-8982-4b8e0b04d2ef" providerId="ADAL" clId="{534408EA-09A7-467D-A415-9C46C6FFCDDC}" dt="2023-10-25T13:11:36.221" v="427" actId="478"/>
          <ac:spMkLst>
            <pc:docMk/>
            <pc:sldMk cId="29543706" sldId="315"/>
            <ac:spMk id="46" creationId="{D5EAF149-65D3-FA48-20E1-6D0FF493B6FD}"/>
          </ac:spMkLst>
        </pc:spChg>
        <pc:spChg chg="add del mod">
          <ac:chgData name="Anine Therese Kildahl" userId="459514df-3b29-4f96-8982-4b8e0b04d2ef" providerId="ADAL" clId="{534408EA-09A7-467D-A415-9C46C6FFCDDC}" dt="2023-10-25T13:11:37.671" v="429" actId="478"/>
          <ac:spMkLst>
            <pc:docMk/>
            <pc:sldMk cId="29543706" sldId="315"/>
            <ac:spMk id="71" creationId="{3D3D006A-F964-92F6-EF23-01CDA1E0F5B6}"/>
          </ac:spMkLst>
        </pc:spChg>
        <pc:spChg chg="add del mod">
          <ac:chgData name="Anine Therese Kildahl" userId="459514df-3b29-4f96-8982-4b8e0b04d2ef" providerId="ADAL" clId="{534408EA-09A7-467D-A415-9C46C6FFCDDC}" dt="2023-10-25T13:11:31.855" v="424" actId="478"/>
          <ac:spMkLst>
            <pc:docMk/>
            <pc:sldMk cId="29543706" sldId="315"/>
            <ac:spMk id="74" creationId="{511795AB-3CF1-BEB4-036E-B6557CB8CF6B}"/>
          </ac:spMkLst>
        </pc:spChg>
        <pc:spChg chg="add del mod">
          <ac:chgData name="Anine Therese Kildahl" userId="459514df-3b29-4f96-8982-4b8e0b04d2ef" providerId="ADAL" clId="{534408EA-09A7-467D-A415-9C46C6FFCDDC}" dt="2023-10-25T13:11:32.631" v="425" actId="478"/>
          <ac:spMkLst>
            <pc:docMk/>
            <pc:sldMk cId="29543706" sldId="315"/>
            <ac:spMk id="75" creationId="{5D9C6D4D-B835-8014-DE48-20626F0E74B9}"/>
          </ac:spMkLst>
        </pc:spChg>
        <pc:spChg chg="add del mod">
          <ac:chgData name="Anine Therese Kildahl" userId="459514df-3b29-4f96-8982-4b8e0b04d2ef" providerId="ADAL" clId="{534408EA-09A7-467D-A415-9C46C6FFCDDC}" dt="2023-10-25T13:11:34.578" v="426" actId="478"/>
          <ac:spMkLst>
            <pc:docMk/>
            <pc:sldMk cId="29543706" sldId="315"/>
            <ac:spMk id="76" creationId="{8648BD2B-0548-85D0-C6D6-424C4AA2A906}"/>
          </ac:spMkLst>
        </pc:spChg>
        <pc:spChg chg="mod">
          <ac:chgData name="Anine Therese Kildahl" userId="459514df-3b29-4f96-8982-4b8e0b04d2ef" providerId="ADAL" clId="{534408EA-09A7-467D-A415-9C46C6FFCDDC}" dt="2023-10-25T12:46:05.738" v="144" actId="14100"/>
          <ac:spMkLst>
            <pc:docMk/>
            <pc:sldMk cId="29543706" sldId="315"/>
            <ac:spMk id="102" creationId="{3AFFF1B9-409B-C870-93E1-0A7617AFD6AE}"/>
          </ac:spMkLst>
        </pc:spChg>
        <pc:cxnChg chg="add del mod">
          <ac:chgData name="Anine Therese Kildahl" userId="459514df-3b29-4f96-8982-4b8e0b04d2ef" providerId="ADAL" clId="{534408EA-09A7-467D-A415-9C46C6FFCDDC}" dt="2023-10-25T13:11:41.519" v="432" actId="478"/>
          <ac:cxnSpMkLst>
            <pc:docMk/>
            <pc:sldMk cId="29543706" sldId="315"/>
            <ac:cxnSpMk id="43" creationId="{F2DBAABC-3C48-39C9-AB97-375796ADABED}"/>
          </ac:cxnSpMkLst>
        </pc:cxnChg>
        <pc:cxnChg chg="add del mod">
          <ac:chgData name="Anine Therese Kildahl" userId="459514df-3b29-4f96-8982-4b8e0b04d2ef" providerId="ADAL" clId="{534408EA-09A7-467D-A415-9C46C6FFCDDC}" dt="2023-10-25T13:11:36.907" v="428" actId="478"/>
          <ac:cxnSpMkLst>
            <pc:docMk/>
            <pc:sldMk cId="29543706" sldId="315"/>
            <ac:cxnSpMk id="45" creationId="{CEB24366-6252-E214-677E-7A10C2C1CB99}"/>
          </ac:cxnSpMkLst>
        </pc:cxnChg>
      </pc:sldChg>
      <pc:sldChg chg="addSp delSp modSp add mod modNotesTx">
        <pc:chgData name="Anine Therese Kildahl" userId="459514df-3b29-4f96-8982-4b8e0b04d2ef" providerId="ADAL" clId="{534408EA-09A7-467D-A415-9C46C6FFCDDC}" dt="2023-10-25T13:49:00.002" v="2903" actId="20577"/>
        <pc:sldMkLst>
          <pc:docMk/>
          <pc:sldMk cId="2478757136" sldId="316"/>
        </pc:sldMkLst>
        <pc:spChg chg="del">
          <ac:chgData name="Anine Therese Kildahl" userId="459514df-3b29-4f96-8982-4b8e0b04d2ef" providerId="ADAL" clId="{534408EA-09A7-467D-A415-9C46C6FFCDDC}" dt="2023-10-25T13:12:16.652" v="446" actId="478"/>
          <ac:spMkLst>
            <pc:docMk/>
            <pc:sldMk cId="2478757136" sldId="316"/>
            <ac:spMk id="3" creationId="{A4286A5F-F5BB-FE03-4E52-A52DD580909F}"/>
          </ac:spMkLst>
        </pc:spChg>
        <pc:spChg chg="add mod">
          <ac:chgData name="Anine Therese Kildahl" userId="459514df-3b29-4f96-8982-4b8e0b04d2ef" providerId="ADAL" clId="{534408EA-09A7-467D-A415-9C46C6FFCDDC}" dt="2023-10-25T13:13:27.371" v="461"/>
          <ac:spMkLst>
            <pc:docMk/>
            <pc:sldMk cId="2478757136" sldId="316"/>
            <ac:spMk id="8" creationId="{65412622-DD5E-0B1A-3013-74782DB00B72}"/>
          </ac:spMkLst>
        </pc:spChg>
        <pc:spChg chg="del">
          <ac:chgData name="Anine Therese Kildahl" userId="459514df-3b29-4f96-8982-4b8e0b04d2ef" providerId="ADAL" clId="{534408EA-09A7-467D-A415-9C46C6FFCDDC}" dt="2023-10-25T13:12:57.923" v="459" actId="478"/>
          <ac:spMkLst>
            <pc:docMk/>
            <pc:sldMk cId="2478757136" sldId="316"/>
            <ac:spMk id="10" creationId="{CAC93DBC-DD9F-B959-C064-33D57F25AFB3}"/>
          </ac:spMkLst>
        </pc:spChg>
        <pc:spChg chg="del">
          <ac:chgData name="Anine Therese Kildahl" userId="459514df-3b29-4f96-8982-4b8e0b04d2ef" providerId="ADAL" clId="{534408EA-09A7-467D-A415-9C46C6FFCDDC}" dt="2023-10-25T13:12:19.060" v="448" actId="478"/>
          <ac:spMkLst>
            <pc:docMk/>
            <pc:sldMk cId="2478757136" sldId="316"/>
            <ac:spMk id="34" creationId="{816FFB9C-F194-A9D2-6743-0C53631E75E8}"/>
          </ac:spMkLst>
        </pc:spChg>
        <pc:spChg chg="del">
          <ac:chgData name="Anine Therese Kildahl" userId="459514df-3b29-4f96-8982-4b8e0b04d2ef" providerId="ADAL" clId="{534408EA-09A7-467D-A415-9C46C6FFCDDC}" dt="2023-10-25T13:12:24.689" v="452" actId="478"/>
          <ac:spMkLst>
            <pc:docMk/>
            <pc:sldMk cId="2478757136" sldId="316"/>
            <ac:spMk id="35" creationId="{67BD654D-E208-8152-C98F-522A97B1B125}"/>
          </ac:spMkLst>
        </pc:spChg>
        <pc:spChg chg="del">
          <ac:chgData name="Anine Therese Kildahl" userId="459514df-3b29-4f96-8982-4b8e0b04d2ef" providerId="ADAL" clId="{534408EA-09A7-467D-A415-9C46C6FFCDDC}" dt="2023-10-25T13:12:24.689" v="452" actId="478"/>
          <ac:spMkLst>
            <pc:docMk/>
            <pc:sldMk cId="2478757136" sldId="316"/>
            <ac:spMk id="36" creationId="{80C3E8F8-C972-FF08-11BD-5E9FED227EC1}"/>
          </ac:spMkLst>
        </pc:spChg>
        <pc:spChg chg="del">
          <ac:chgData name="Anine Therese Kildahl" userId="459514df-3b29-4f96-8982-4b8e0b04d2ef" providerId="ADAL" clId="{534408EA-09A7-467D-A415-9C46C6FFCDDC}" dt="2023-10-25T13:12:22.652" v="451" actId="478"/>
          <ac:spMkLst>
            <pc:docMk/>
            <pc:sldMk cId="2478757136" sldId="316"/>
            <ac:spMk id="37" creationId="{24A883C5-5A77-C21A-AD98-878E40533253}"/>
          </ac:spMkLst>
        </pc:spChg>
        <pc:spChg chg="del">
          <ac:chgData name="Anine Therese Kildahl" userId="459514df-3b29-4f96-8982-4b8e0b04d2ef" providerId="ADAL" clId="{534408EA-09A7-467D-A415-9C46C6FFCDDC}" dt="2023-10-25T13:12:19.762" v="449" actId="478"/>
          <ac:spMkLst>
            <pc:docMk/>
            <pc:sldMk cId="2478757136" sldId="316"/>
            <ac:spMk id="38" creationId="{2B49695E-518B-03A9-0A4A-7B3CD522936B}"/>
          </ac:spMkLst>
        </pc:spChg>
        <pc:spChg chg="del">
          <ac:chgData name="Anine Therese Kildahl" userId="459514df-3b29-4f96-8982-4b8e0b04d2ef" providerId="ADAL" clId="{534408EA-09A7-467D-A415-9C46C6FFCDDC}" dt="2023-10-25T13:12:20.464" v="450" actId="478"/>
          <ac:spMkLst>
            <pc:docMk/>
            <pc:sldMk cId="2478757136" sldId="316"/>
            <ac:spMk id="39" creationId="{82729066-94D1-9B24-4E51-C6243AE965BA}"/>
          </ac:spMkLst>
        </pc:spChg>
        <pc:spChg chg="del">
          <ac:chgData name="Anine Therese Kildahl" userId="459514df-3b29-4f96-8982-4b8e0b04d2ef" providerId="ADAL" clId="{534408EA-09A7-467D-A415-9C46C6FFCDDC}" dt="2023-10-25T13:12:24.689" v="452" actId="478"/>
          <ac:spMkLst>
            <pc:docMk/>
            <pc:sldMk cId="2478757136" sldId="316"/>
            <ac:spMk id="40" creationId="{AC1483D4-0FCF-6D73-83B3-1CDBCE8784B8}"/>
          </ac:spMkLst>
        </pc:spChg>
        <pc:spChg chg="del">
          <ac:chgData name="Anine Therese Kildahl" userId="459514df-3b29-4f96-8982-4b8e0b04d2ef" providerId="ADAL" clId="{534408EA-09A7-467D-A415-9C46C6FFCDDC}" dt="2023-10-25T13:12:26.791" v="453" actId="478"/>
          <ac:spMkLst>
            <pc:docMk/>
            <pc:sldMk cId="2478757136" sldId="316"/>
            <ac:spMk id="41" creationId="{65D8D793-EADF-F57E-A752-E073D56825FD}"/>
          </ac:spMkLst>
        </pc:spChg>
        <pc:spChg chg="del">
          <ac:chgData name="Anine Therese Kildahl" userId="459514df-3b29-4f96-8982-4b8e0b04d2ef" providerId="ADAL" clId="{534408EA-09A7-467D-A415-9C46C6FFCDDC}" dt="2023-10-25T13:12:27.909" v="454" actId="478"/>
          <ac:spMkLst>
            <pc:docMk/>
            <pc:sldMk cId="2478757136" sldId="316"/>
            <ac:spMk id="42" creationId="{11AEB6DB-209F-FC87-9A6F-D03209F97CB7}"/>
          </ac:spMkLst>
        </pc:spChg>
        <pc:spChg chg="del">
          <ac:chgData name="Anine Therese Kildahl" userId="459514df-3b29-4f96-8982-4b8e0b04d2ef" providerId="ADAL" clId="{534408EA-09A7-467D-A415-9C46C6FFCDDC}" dt="2023-10-25T13:12:30.349" v="456" actId="478"/>
          <ac:spMkLst>
            <pc:docMk/>
            <pc:sldMk cId="2478757136" sldId="316"/>
            <ac:spMk id="44" creationId="{DB875546-FDDC-21D3-63B4-2AC3162F28D8}"/>
          </ac:spMkLst>
        </pc:spChg>
        <pc:spChg chg="del">
          <ac:chgData name="Anine Therese Kildahl" userId="459514df-3b29-4f96-8982-4b8e0b04d2ef" providerId="ADAL" clId="{534408EA-09A7-467D-A415-9C46C6FFCDDC}" dt="2023-10-25T13:12:33.349" v="457" actId="478"/>
          <ac:spMkLst>
            <pc:docMk/>
            <pc:sldMk cId="2478757136" sldId="316"/>
            <ac:spMk id="46" creationId="{D5EAF149-65D3-FA48-20E1-6D0FF493B6FD}"/>
          </ac:spMkLst>
        </pc:spChg>
        <pc:spChg chg="del">
          <ac:chgData name="Anine Therese Kildahl" userId="459514df-3b29-4f96-8982-4b8e0b04d2ef" providerId="ADAL" clId="{534408EA-09A7-467D-A415-9C46C6FFCDDC}" dt="2023-10-25T13:12:33.349" v="457" actId="478"/>
          <ac:spMkLst>
            <pc:docMk/>
            <pc:sldMk cId="2478757136" sldId="316"/>
            <ac:spMk id="71" creationId="{3D3D006A-F964-92F6-EF23-01CDA1E0F5B6}"/>
          </ac:spMkLst>
        </pc:spChg>
        <pc:spChg chg="del">
          <ac:chgData name="Anine Therese Kildahl" userId="459514df-3b29-4f96-8982-4b8e0b04d2ef" providerId="ADAL" clId="{534408EA-09A7-467D-A415-9C46C6FFCDDC}" dt="2023-10-25T13:12:15.502" v="445" actId="478"/>
          <ac:spMkLst>
            <pc:docMk/>
            <pc:sldMk cId="2478757136" sldId="316"/>
            <ac:spMk id="74" creationId="{511795AB-3CF1-BEB4-036E-B6557CB8CF6B}"/>
          </ac:spMkLst>
        </pc:spChg>
        <pc:spChg chg="del">
          <ac:chgData name="Anine Therese Kildahl" userId="459514df-3b29-4f96-8982-4b8e0b04d2ef" providerId="ADAL" clId="{534408EA-09A7-467D-A415-9C46C6FFCDDC}" dt="2023-10-25T13:12:17.672" v="447" actId="478"/>
          <ac:spMkLst>
            <pc:docMk/>
            <pc:sldMk cId="2478757136" sldId="316"/>
            <ac:spMk id="75" creationId="{5D9C6D4D-B835-8014-DE48-20626F0E74B9}"/>
          </ac:spMkLst>
        </pc:spChg>
        <pc:spChg chg="del">
          <ac:chgData name="Anine Therese Kildahl" userId="459514df-3b29-4f96-8982-4b8e0b04d2ef" providerId="ADAL" clId="{534408EA-09A7-467D-A415-9C46C6FFCDDC}" dt="2023-10-25T13:12:33.349" v="457" actId="478"/>
          <ac:spMkLst>
            <pc:docMk/>
            <pc:sldMk cId="2478757136" sldId="316"/>
            <ac:spMk id="76" creationId="{8648BD2B-0548-85D0-C6D6-424C4AA2A906}"/>
          </ac:spMkLst>
        </pc:spChg>
        <pc:cxnChg chg="del mod">
          <ac:chgData name="Anine Therese Kildahl" userId="459514df-3b29-4f96-8982-4b8e0b04d2ef" providerId="ADAL" clId="{534408EA-09A7-467D-A415-9C46C6FFCDDC}" dt="2023-10-25T13:12:28.743" v="455" actId="478"/>
          <ac:cxnSpMkLst>
            <pc:docMk/>
            <pc:sldMk cId="2478757136" sldId="316"/>
            <ac:cxnSpMk id="43" creationId="{F2DBAABC-3C48-39C9-AB97-375796ADABED}"/>
          </ac:cxnSpMkLst>
        </pc:cxnChg>
        <pc:cxnChg chg="del mod">
          <ac:chgData name="Anine Therese Kildahl" userId="459514df-3b29-4f96-8982-4b8e0b04d2ef" providerId="ADAL" clId="{534408EA-09A7-467D-A415-9C46C6FFCDDC}" dt="2023-10-25T13:12:33.349" v="457" actId="478"/>
          <ac:cxnSpMkLst>
            <pc:docMk/>
            <pc:sldMk cId="2478757136" sldId="316"/>
            <ac:cxnSpMk id="45" creationId="{CEB24366-6252-E214-677E-7A10C2C1CB99}"/>
          </ac:cxnSpMkLst>
        </pc:cxnChg>
      </pc:sldChg>
      <pc:sldChg chg="addSp delSp modSp add mod modNotesTx">
        <pc:chgData name="Anine Therese Kildahl" userId="459514df-3b29-4f96-8982-4b8e0b04d2ef" providerId="ADAL" clId="{534408EA-09A7-467D-A415-9C46C6FFCDDC}" dt="2023-10-31T07:59:50.137" v="8604" actId="20577"/>
        <pc:sldMkLst>
          <pc:docMk/>
          <pc:sldMk cId="1877630980" sldId="317"/>
        </pc:sldMkLst>
        <pc:spChg chg="del">
          <ac:chgData name="Anine Therese Kildahl" userId="459514df-3b29-4f96-8982-4b8e0b04d2ef" providerId="ADAL" clId="{534408EA-09A7-467D-A415-9C46C6FFCDDC}" dt="2023-10-25T13:13:39.697" v="464" actId="478"/>
          <ac:spMkLst>
            <pc:docMk/>
            <pc:sldMk cId="1877630980" sldId="317"/>
            <ac:spMk id="3" creationId="{A4286A5F-F5BB-FE03-4E52-A52DD580909F}"/>
          </ac:spMkLst>
        </pc:spChg>
        <pc:spChg chg="add mod">
          <ac:chgData name="Anine Therese Kildahl" userId="459514df-3b29-4f96-8982-4b8e0b04d2ef" providerId="ADAL" clId="{534408EA-09A7-467D-A415-9C46C6FFCDDC}" dt="2023-10-31T07:42:35.695" v="6568"/>
          <ac:spMkLst>
            <pc:docMk/>
            <pc:sldMk cId="1877630980" sldId="317"/>
            <ac:spMk id="3" creationId="{DD4A6D81-8526-5FD3-7C04-09B4FFDE0B4A}"/>
          </ac:spMkLst>
        </pc:spChg>
        <pc:spChg chg="add mod">
          <ac:chgData name="Anine Therese Kildahl" userId="459514df-3b29-4f96-8982-4b8e0b04d2ef" providerId="ADAL" clId="{534408EA-09A7-467D-A415-9C46C6FFCDDC}" dt="2023-10-25T13:13:30.309" v="463"/>
          <ac:spMkLst>
            <pc:docMk/>
            <pc:sldMk cId="1877630980" sldId="317"/>
            <ac:spMk id="8" creationId="{699009C3-7B63-DA32-E0E5-06DBDF7F8E40}"/>
          </ac:spMkLst>
        </pc:spChg>
        <pc:spChg chg="add mod">
          <ac:chgData name="Anine Therese Kildahl" userId="459514df-3b29-4f96-8982-4b8e0b04d2ef" providerId="ADAL" clId="{534408EA-09A7-467D-A415-9C46C6FFCDDC}" dt="2023-10-31T07:42:43.717" v="6570"/>
          <ac:spMkLst>
            <pc:docMk/>
            <pc:sldMk cId="1877630980" sldId="317"/>
            <ac:spMk id="36" creationId="{1253B30B-2B7B-C824-9A99-EC8DF024B206}"/>
          </ac:spMkLst>
        </pc:spChg>
        <pc:spChg chg="del">
          <ac:chgData name="Anine Therese Kildahl" userId="459514df-3b29-4f96-8982-4b8e0b04d2ef" providerId="ADAL" clId="{534408EA-09A7-467D-A415-9C46C6FFCDDC}" dt="2023-10-25T13:14:26.357" v="473" actId="478"/>
          <ac:spMkLst>
            <pc:docMk/>
            <pc:sldMk cId="1877630980" sldId="317"/>
            <ac:spMk id="36" creationId="{80C3E8F8-C972-FF08-11BD-5E9FED227EC1}"/>
          </ac:spMkLst>
        </pc:spChg>
        <pc:spChg chg="del">
          <ac:chgData name="Anine Therese Kildahl" userId="459514df-3b29-4f96-8982-4b8e0b04d2ef" providerId="ADAL" clId="{534408EA-09A7-467D-A415-9C46C6FFCDDC}" dt="2023-10-25T13:14:26.790" v="474" actId="478"/>
          <ac:spMkLst>
            <pc:docMk/>
            <pc:sldMk cId="1877630980" sldId="317"/>
            <ac:spMk id="37" creationId="{24A883C5-5A77-C21A-AD98-878E40533253}"/>
          </ac:spMkLst>
        </pc:spChg>
        <pc:spChg chg="add mod">
          <ac:chgData name="Anine Therese Kildahl" userId="459514df-3b29-4f96-8982-4b8e0b04d2ef" providerId="ADAL" clId="{534408EA-09A7-467D-A415-9C46C6FFCDDC}" dt="2023-10-31T07:42:57.763" v="6571"/>
          <ac:spMkLst>
            <pc:docMk/>
            <pc:sldMk cId="1877630980" sldId="317"/>
            <ac:spMk id="37" creationId="{A22E20D0-0B56-A3F9-312F-B967F9E6AC7F}"/>
          </ac:spMkLst>
        </pc:spChg>
        <pc:spChg chg="del">
          <ac:chgData name="Anine Therese Kildahl" userId="459514df-3b29-4f96-8982-4b8e0b04d2ef" providerId="ADAL" clId="{534408EA-09A7-467D-A415-9C46C6FFCDDC}" dt="2023-10-25T13:14:35.629" v="482" actId="478"/>
          <ac:spMkLst>
            <pc:docMk/>
            <pc:sldMk cId="1877630980" sldId="317"/>
            <ac:spMk id="38" creationId="{2B49695E-518B-03A9-0A4A-7B3CD522936B}"/>
          </ac:spMkLst>
        </pc:spChg>
        <pc:spChg chg="add mod">
          <ac:chgData name="Anine Therese Kildahl" userId="459514df-3b29-4f96-8982-4b8e0b04d2ef" providerId="ADAL" clId="{534408EA-09A7-467D-A415-9C46C6FFCDDC}" dt="2023-10-31T07:42:57.763" v="6571"/>
          <ac:spMkLst>
            <pc:docMk/>
            <pc:sldMk cId="1877630980" sldId="317"/>
            <ac:spMk id="38" creationId="{CAF150F3-1531-552E-7625-3423F0405A5D}"/>
          </ac:spMkLst>
        </pc:spChg>
        <pc:spChg chg="add mod">
          <ac:chgData name="Anine Therese Kildahl" userId="459514df-3b29-4f96-8982-4b8e0b04d2ef" providerId="ADAL" clId="{534408EA-09A7-467D-A415-9C46C6FFCDDC}" dt="2023-10-31T07:42:57.763" v="6571"/>
          <ac:spMkLst>
            <pc:docMk/>
            <pc:sldMk cId="1877630980" sldId="317"/>
            <ac:spMk id="39" creationId="{15FB2073-65F6-E047-A50F-F08C76D327A8}"/>
          </ac:spMkLst>
        </pc:spChg>
        <pc:spChg chg="del">
          <ac:chgData name="Anine Therese Kildahl" userId="459514df-3b29-4f96-8982-4b8e0b04d2ef" providerId="ADAL" clId="{534408EA-09A7-467D-A415-9C46C6FFCDDC}" dt="2023-10-25T13:14:19.853" v="470" actId="478"/>
          <ac:spMkLst>
            <pc:docMk/>
            <pc:sldMk cId="1877630980" sldId="317"/>
            <ac:spMk id="39" creationId="{82729066-94D1-9B24-4E51-C6243AE965BA}"/>
          </ac:spMkLst>
        </pc:spChg>
        <pc:spChg chg="add mod">
          <ac:chgData name="Anine Therese Kildahl" userId="459514df-3b29-4f96-8982-4b8e0b04d2ef" providerId="ADAL" clId="{534408EA-09A7-467D-A415-9C46C6FFCDDC}" dt="2023-10-31T07:42:57.763" v="6571"/>
          <ac:spMkLst>
            <pc:docMk/>
            <pc:sldMk cId="1877630980" sldId="317"/>
            <ac:spMk id="40" creationId="{8787D92E-8411-52BE-7BCA-7BE35F5CEAAC}"/>
          </ac:spMkLst>
        </pc:spChg>
        <pc:spChg chg="del">
          <ac:chgData name="Anine Therese Kildahl" userId="459514df-3b29-4f96-8982-4b8e0b04d2ef" providerId="ADAL" clId="{534408EA-09A7-467D-A415-9C46C6FFCDDC}" dt="2023-10-25T13:14:20.624" v="471" actId="478"/>
          <ac:spMkLst>
            <pc:docMk/>
            <pc:sldMk cId="1877630980" sldId="317"/>
            <ac:spMk id="40" creationId="{AC1483D4-0FCF-6D73-83B3-1CDBCE8784B8}"/>
          </ac:spMkLst>
        </pc:spChg>
        <pc:spChg chg="add mod">
          <ac:chgData name="Anine Therese Kildahl" userId="459514df-3b29-4f96-8982-4b8e0b04d2ef" providerId="ADAL" clId="{534408EA-09A7-467D-A415-9C46C6FFCDDC}" dt="2023-10-31T07:42:57.763" v="6571"/>
          <ac:spMkLst>
            <pc:docMk/>
            <pc:sldMk cId="1877630980" sldId="317"/>
            <ac:spMk id="41" creationId="{3B26B588-CD7D-1CB9-11A1-C82A8E8250AB}"/>
          </ac:spMkLst>
        </pc:spChg>
        <pc:spChg chg="del">
          <ac:chgData name="Anine Therese Kildahl" userId="459514df-3b29-4f96-8982-4b8e0b04d2ef" providerId="ADAL" clId="{534408EA-09A7-467D-A415-9C46C6FFCDDC}" dt="2023-10-25T13:14:21.641" v="472" actId="478"/>
          <ac:spMkLst>
            <pc:docMk/>
            <pc:sldMk cId="1877630980" sldId="317"/>
            <ac:spMk id="41" creationId="{65D8D793-EADF-F57E-A752-E073D56825FD}"/>
          </ac:spMkLst>
        </pc:spChg>
        <pc:spChg chg="del">
          <ac:chgData name="Anine Therese Kildahl" userId="459514df-3b29-4f96-8982-4b8e0b04d2ef" providerId="ADAL" clId="{534408EA-09A7-467D-A415-9C46C6FFCDDC}" dt="2023-10-25T13:14:27.816" v="475" actId="478"/>
          <ac:spMkLst>
            <pc:docMk/>
            <pc:sldMk cId="1877630980" sldId="317"/>
            <ac:spMk id="42" creationId="{11AEB6DB-209F-FC87-9A6F-D03209F97CB7}"/>
          </ac:spMkLst>
        </pc:spChg>
        <pc:spChg chg="add mod">
          <ac:chgData name="Anine Therese Kildahl" userId="459514df-3b29-4f96-8982-4b8e0b04d2ef" providerId="ADAL" clId="{534408EA-09A7-467D-A415-9C46C6FFCDDC}" dt="2023-10-31T07:42:57.763" v="6571"/>
          <ac:spMkLst>
            <pc:docMk/>
            <pc:sldMk cId="1877630980" sldId="317"/>
            <ac:spMk id="42" creationId="{548E8460-380D-E094-5165-A1B782B0E61C}"/>
          </ac:spMkLst>
        </pc:spChg>
        <pc:spChg chg="del">
          <ac:chgData name="Anine Therese Kildahl" userId="459514df-3b29-4f96-8982-4b8e0b04d2ef" providerId="ADAL" clId="{534408EA-09A7-467D-A415-9C46C6FFCDDC}" dt="2023-10-25T13:14:30.272" v="477" actId="478"/>
          <ac:spMkLst>
            <pc:docMk/>
            <pc:sldMk cId="1877630980" sldId="317"/>
            <ac:spMk id="44" creationId="{DB875546-FDDC-21D3-63B4-2AC3162F28D8}"/>
          </ac:spMkLst>
        </pc:spChg>
        <pc:spChg chg="del">
          <ac:chgData name="Anine Therese Kildahl" userId="459514df-3b29-4f96-8982-4b8e0b04d2ef" providerId="ADAL" clId="{534408EA-09A7-467D-A415-9C46C6FFCDDC}" dt="2023-10-25T13:14:31.075" v="478" actId="478"/>
          <ac:spMkLst>
            <pc:docMk/>
            <pc:sldMk cId="1877630980" sldId="317"/>
            <ac:spMk id="46" creationId="{D5EAF149-65D3-FA48-20E1-6D0FF493B6FD}"/>
          </ac:spMkLst>
        </pc:spChg>
        <pc:spChg chg="del">
          <ac:chgData name="Anine Therese Kildahl" userId="459514df-3b29-4f96-8982-4b8e0b04d2ef" providerId="ADAL" clId="{534408EA-09A7-467D-A415-9C46C6FFCDDC}" dt="2023-10-25T13:14:32.847" v="480" actId="478"/>
          <ac:spMkLst>
            <pc:docMk/>
            <pc:sldMk cId="1877630980" sldId="317"/>
            <ac:spMk id="71" creationId="{3D3D006A-F964-92F6-EF23-01CDA1E0F5B6}"/>
          </ac:spMkLst>
        </pc:spChg>
        <pc:spChg chg="add mod">
          <ac:chgData name="Anine Therese Kildahl" userId="459514df-3b29-4f96-8982-4b8e0b04d2ef" providerId="ADAL" clId="{534408EA-09A7-467D-A415-9C46C6FFCDDC}" dt="2023-10-31T07:43:25.785" v="6572"/>
          <ac:spMkLst>
            <pc:docMk/>
            <pc:sldMk cId="1877630980" sldId="317"/>
            <ac:spMk id="71" creationId="{F5F07633-295C-6BAE-C52C-5CB6DB94C816}"/>
          </ac:spMkLst>
        </pc:spChg>
        <pc:spChg chg="add mod">
          <ac:chgData name="Anine Therese Kildahl" userId="459514df-3b29-4f96-8982-4b8e0b04d2ef" providerId="ADAL" clId="{534408EA-09A7-467D-A415-9C46C6FFCDDC}" dt="2023-10-31T07:43:25.785" v="6572"/>
          <ac:spMkLst>
            <pc:docMk/>
            <pc:sldMk cId="1877630980" sldId="317"/>
            <ac:spMk id="72" creationId="{3CD5D808-0B29-8DA0-92E5-695F62336E84}"/>
          </ac:spMkLst>
        </pc:spChg>
        <pc:spChg chg="add mod">
          <ac:chgData name="Anine Therese Kildahl" userId="459514df-3b29-4f96-8982-4b8e0b04d2ef" providerId="ADAL" clId="{534408EA-09A7-467D-A415-9C46C6FFCDDC}" dt="2023-10-31T07:43:25.785" v="6572"/>
          <ac:spMkLst>
            <pc:docMk/>
            <pc:sldMk cId="1877630980" sldId="317"/>
            <ac:spMk id="73" creationId="{88A31BC1-2375-80EC-4B8B-C26A7F946A20}"/>
          </ac:spMkLst>
        </pc:spChg>
        <pc:spChg chg="del">
          <ac:chgData name="Anine Therese Kildahl" userId="459514df-3b29-4f96-8982-4b8e0b04d2ef" providerId="ADAL" clId="{534408EA-09A7-467D-A415-9C46C6FFCDDC}" dt="2023-10-25T13:14:14.808" v="468" actId="478"/>
          <ac:spMkLst>
            <pc:docMk/>
            <pc:sldMk cId="1877630980" sldId="317"/>
            <ac:spMk id="74" creationId="{511795AB-3CF1-BEB4-036E-B6557CB8CF6B}"/>
          </ac:spMkLst>
        </pc:spChg>
        <pc:spChg chg="add mod">
          <ac:chgData name="Anine Therese Kildahl" userId="459514df-3b29-4f96-8982-4b8e0b04d2ef" providerId="ADAL" clId="{534408EA-09A7-467D-A415-9C46C6FFCDDC}" dt="2023-10-31T07:43:25.785" v="6572"/>
          <ac:spMkLst>
            <pc:docMk/>
            <pc:sldMk cId="1877630980" sldId="317"/>
            <ac:spMk id="74" creationId="{A28F4DDF-D162-A5A2-7091-66AB2A81032C}"/>
          </ac:spMkLst>
        </pc:spChg>
        <pc:spChg chg="add mod">
          <ac:chgData name="Anine Therese Kildahl" userId="459514df-3b29-4f96-8982-4b8e0b04d2ef" providerId="ADAL" clId="{534408EA-09A7-467D-A415-9C46C6FFCDDC}" dt="2023-10-31T07:43:25.785" v="6572"/>
          <ac:spMkLst>
            <pc:docMk/>
            <pc:sldMk cId="1877630980" sldId="317"/>
            <ac:spMk id="75" creationId="{10412FC0-8F8E-D119-429F-6D8DA6EA0514}"/>
          </ac:spMkLst>
        </pc:spChg>
        <pc:spChg chg="del">
          <ac:chgData name="Anine Therese Kildahl" userId="459514df-3b29-4f96-8982-4b8e0b04d2ef" providerId="ADAL" clId="{534408EA-09A7-467D-A415-9C46C6FFCDDC}" dt="2023-10-25T13:14:15.495" v="469" actId="478"/>
          <ac:spMkLst>
            <pc:docMk/>
            <pc:sldMk cId="1877630980" sldId="317"/>
            <ac:spMk id="75" creationId="{5D9C6D4D-B835-8014-DE48-20626F0E74B9}"/>
          </ac:spMkLst>
        </pc:spChg>
        <pc:spChg chg="del">
          <ac:chgData name="Anine Therese Kildahl" userId="459514df-3b29-4f96-8982-4b8e0b04d2ef" providerId="ADAL" clId="{534408EA-09A7-467D-A415-9C46C6FFCDDC}" dt="2023-10-25T13:14:33.998" v="481" actId="478"/>
          <ac:spMkLst>
            <pc:docMk/>
            <pc:sldMk cId="1877630980" sldId="317"/>
            <ac:spMk id="76" creationId="{8648BD2B-0548-85D0-C6D6-424C4AA2A906}"/>
          </ac:spMkLst>
        </pc:spChg>
        <pc:spChg chg="add mod">
          <ac:chgData name="Anine Therese Kildahl" userId="459514df-3b29-4f96-8982-4b8e0b04d2ef" providerId="ADAL" clId="{534408EA-09A7-467D-A415-9C46C6FFCDDC}" dt="2023-10-31T07:43:25.785" v="6572"/>
          <ac:spMkLst>
            <pc:docMk/>
            <pc:sldMk cId="1877630980" sldId="317"/>
            <ac:spMk id="76" creationId="{93ED1C5A-108B-85C6-5110-A4FA47571821}"/>
          </ac:spMkLst>
        </pc:spChg>
        <pc:spChg chg="add mod">
          <ac:chgData name="Anine Therese Kildahl" userId="459514df-3b29-4f96-8982-4b8e0b04d2ef" providerId="ADAL" clId="{534408EA-09A7-467D-A415-9C46C6FFCDDC}" dt="2023-10-31T07:43:25.785" v="6572"/>
          <ac:spMkLst>
            <pc:docMk/>
            <pc:sldMk cId="1877630980" sldId="317"/>
            <ac:spMk id="77" creationId="{B8CEBCC2-F970-721F-347E-83C5EBFF744E}"/>
          </ac:spMkLst>
        </pc:spChg>
        <pc:spChg chg="add mod">
          <ac:chgData name="Anine Therese Kildahl" userId="459514df-3b29-4f96-8982-4b8e0b04d2ef" providerId="ADAL" clId="{534408EA-09A7-467D-A415-9C46C6FFCDDC}" dt="2023-10-31T07:43:25.785" v="6572"/>
          <ac:spMkLst>
            <pc:docMk/>
            <pc:sldMk cId="1877630980" sldId="317"/>
            <ac:spMk id="81" creationId="{5F4B841F-5C90-82A9-5B70-D35EAA7F4303}"/>
          </ac:spMkLst>
        </pc:spChg>
        <pc:cxnChg chg="add mod">
          <ac:chgData name="Anine Therese Kildahl" userId="459514df-3b29-4f96-8982-4b8e0b04d2ef" providerId="ADAL" clId="{534408EA-09A7-467D-A415-9C46C6FFCDDC}" dt="2023-10-31T07:43:25.785" v="6572"/>
          <ac:cxnSpMkLst>
            <pc:docMk/>
            <pc:sldMk cId="1877630980" sldId="317"/>
            <ac:cxnSpMk id="43" creationId="{BE64CE3D-F4F9-5537-BC17-100258BCE27D}"/>
          </ac:cxnSpMkLst>
        </pc:cxnChg>
        <pc:cxnChg chg="del mod">
          <ac:chgData name="Anine Therese Kildahl" userId="459514df-3b29-4f96-8982-4b8e0b04d2ef" providerId="ADAL" clId="{534408EA-09A7-467D-A415-9C46C6FFCDDC}" dt="2023-10-25T13:14:29.083" v="476" actId="478"/>
          <ac:cxnSpMkLst>
            <pc:docMk/>
            <pc:sldMk cId="1877630980" sldId="317"/>
            <ac:cxnSpMk id="43" creationId="{F2DBAABC-3C48-39C9-AB97-375796ADABED}"/>
          </ac:cxnSpMkLst>
        </pc:cxnChg>
        <pc:cxnChg chg="add mod">
          <ac:chgData name="Anine Therese Kildahl" userId="459514df-3b29-4f96-8982-4b8e0b04d2ef" providerId="ADAL" clId="{534408EA-09A7-467D-A415-9C46C6FFCDDC}" dt="2023-10-31T07:43:25.785" v="6572"/>
          <ac:cxnSpMkLst>
            <pc:docMk/>
            <pc:sldMk cId="1877630980" sldId="317"/>
            <ac:cxnSpMk id="44" creationId="{3D89C1BB-C793-0114-56A6-9F8996A928A3}"/>
          </ac:cxnSpMkLst>
        </pc:cxnChg>
        <pc:cxnChg chg="add mod">
          <ac:chgData name="Anine Therese Kildahl" userId="459514df-3b29-4f96-8982-4b8e0b04d2ef" providerId="ADAL" clId="{534408EA-09A7-467D-A415-9C46C6FFCDDC}" dt="2023-10-31T07:43:25.785" v="6572"/>
          <ac:cxnSpMkLst>
            <pc:docMk/>
            <pc:sldMk cId="1877630980" sldId="317"/>
            <ac:cxnSpMk id="45" creationId="{60F9121B-CC19-32DD-D4BC-CEB4416DA524}"/>
          </ac:cxnSpMkLst>
        </pc:cxnChg>
        <pc:cxnChg chg="del mod">
          <ac:chgData name="Anine Therese Kildahl" userId="459514df-3b29-4f96-8982-4b8e0b04d2ef" providerId="ADAL" clId="{534408EA-09A7-467D-A415-9C46C6FFCDDC}" dt="2023-10-25T13:14:32.092" v="479" actId="478"/>
          <ac:cxnSpMkLst>
            <pc:docMk/>
            <pc:sldMk cId="1877630980" sldId="317"/>
            <ac:cxnSpMk id="45" creationId="{CEB24366-6252-E214-677E-7A10C2C1CB99}"/>
          </ac:cxnSpMkLst>
        </pc:cxnChg>
        <pc:cxnChg chg="add mod">
          <ac:chgData name="Anine Therese Kildahl" userId="459514df-3b29-4f96-8982-4b8e0b04d2ef" providerId="ADAL" clId="{534408EA-09A7-467D-A415-9C46C6FFCDDC}" dt="2023-10-31T07:43:25.785" v="6572"/>
          <ac:cxnSpMkLst>
            <pc:docMk/>
            <pc:sldMk cId="1877630980" sldId="317"/>
            <ac:cxnSpMk id="46" creationId="{057E85C6-6823-1E85-E263-0E521808D18C}"/>
          </ac:cxnSpMkLst>
        </pc:cxnChg>
      </pc:sldChg>
      <pc:sldChg chg="addSp modSp add modNotesTx">
        <pc:chgData name="Anine Therese Kildahl" userId="459514df-3b29-4f96-8982-4b8e0b04d2ef" providerId="ADAL" clId="{534408EA-09A7-467D-A415-9C46C6FFCDDC}" dt="2023-10-25T13:49:42.577" v="3102" actId="20577"/>
        <pc:sldMkLst>
          <pc:docMk/>
          <pc:sldMk cId="3736915344" sldId="318"/>
        </pc:sldMkLst>
        <pc:spChg chg="add mod">
          <ac:chgData name="Anine Therese Kildahl" userId="459514df-3b29-4f96-8982-4b8e0b04d2ef" providerId="ADAL" clId="{534408EA-09A7-467D-A415-9C46C6FFCDDC}" dt="2023-10-25T13:13:28.758" v="462"/>
          <ac:spMkLst>
            <pc:docMk/>
            <pc:sldMk cId="3736915344" sldId="318"/>
            <ac:spMk id="3" creationId="{8DBADA0A-1DB5-69AB-CC55-D1493AD07C89}"/>
          </ac:spMkLst>
        </pc:spChg>
      </pc:sldChg>
      <pc:sldChg chg="addSp delSp modSp add del mod modNotesTx">
        <pc:chgData name="Anine Therese Kildahl" userId="459514df-3b29-4f96-8982-4b8e0b04d2ef" providerId="ADAL" clId="{534408EA-09A7-467D-A415-9C46C6FFCDDC}" dt="2023-10-25T14:12:02.492" v="5745" actId="2696"/>
        <pc:sldMkLst>
          <pc:docMk/>
          <pc:sldMk cId="2855919263" sldId="319"/>
        </pc:sldMkLst>
        <pc:spChg chg="add mod">
          <ac:chgData name="Anine Therese Kildahl" userId="459514df-3b29-4f96-8982-4b8e0b04d2ef" providerId="ADAL" clId="{534408EA-09A7-467D-A415-9C46C6FFCDDC}" dt="2023-10-25T13:19:31.791" v="502"/>
          <ac:spMkLst>
            <pc:docMk/>
            <pc:sldMk cId="2855919263" sldId="319"/>
            <ac:spMk id="3" creationId="{754787FA-06FC-D6C6-B5A7-D34FC57FC18E}"/>
          </ac:spMkLst>
        </pc:spChg>
        <pc:spChg chg="del">
          <ac:chgData name="Anine Therese Kildahl" userId="459514df-3b29-4f96-8982-4b8e0b04d2ef" providerId="ADAL" clId="{534408EA-09A7-467D-A415-9C46C6FFCDDC}" dt="2023-10-25T13:17:24.841" v="495" actId="478"/>
          <ac:spMkLst>
            <pc:docMk/>
            <pc:sldMk cId="2855919263" sldId="319"/>
            <ac:spMk id="44" creationId="{DB875546-FDDC-21D3-63B4-2AC3162F28D8}"/>
          </ac:spMkLst>
        </pc:spChg>
        <pc:spChg chg="del">
          <ac:chgData name="Anine Therese Kildahl" userId="459514df-3b29-4f96-8982-4b8e0b04d2ef" providerId="ADAL" clId="{534408EA-09A7-467D-A415-9C46C6FFCDDC}" dt="2023-10-25T13:17:26.659" v="496" actId="478"/>
          <ac:spMkLst>
            <pc:docMk/>
            <pc:sldMk cId="2855919263" sldId="319"/>
            <ac:spMk id="46" creationId="{D5EAF149-65D3-FA48-20E1-6D0FF493B6FD}"/>
          </ac:spMkLst>
        </pc:spChg>
        <pc:spChg chg="del">
          <ac:chgData name="Anine Therese Kildahl" userId="459514df-3b29-4f96-8982-4b8e0b04d2ef" providerId="ADAL" clId="{534408EA-09A7-467D-A415-9C46C6FFCDDC}" dt="2023-10-25T13:17:28.327" v="498" actId="478"/>
          <ac:spMkLst>
            <pc:docMk/>
            <pc:sldMk cId="2855919263" sldId="319"/>
            <ac:spMk id="71" creationId="{3D3D006A-F964-92F6-EF23-01CDA1E0F5B6}"/>
          </ac:spMkLst>
        </pc:spChg>
        <pc:spChg chg="add mod">
          <ac:chgData name="Anine Therese Kildahl" userId="459514df-3b29-4f96-8982-4b8e0b04d2ef" providerId="ADAL" clId="{534408EA-09A7-467D-A415-9C46C6FFCDDC}" dt="2023-10-25T13:19:35.912" v="503"/>
          <ac:spMkLst>
            <pc:docMk/>
            <pc:sldMk cId="2855919263" sldId="319"/>
            <ac:spMk id="72" creationId="{FBA265BC-1040-D030-3567-1B8DFE98F868}"/>
          </ac:spMkLst>
        </pc:spChg>
        <pc:spChg chg="del">
          <ac:chgData name="Anine Therese Kildahl" userId="459514df-3b29-4f96-8982-4b8e0b04d2ef" providerId="ADAL" clId="{534408EA-09A7-467D-A415-9C46C6FFCDDC}" dt="2023-10-25T13:17:11.256" v="494" actId="478"/>
          <ac:spMkLst>
            <pc:docMk/>
            <pc:sldMk cId="2855919263" sldId="319"/>
            <ac:spMk id="74" creationId="{511795AB-3CF1-BEB4-036E-B6557CB8CF6B}"/>
          </ac:spMkLst>
        </pc:spChg>
        <pc:spChg chg="del">
          <ac:chgData name="Anine Therese Kildahl" userId="459514df-3b29-4f96-8982-4b8e0b04d2ef" providerId="ADAL" clId="{534408EA-09A7-467D-A415-9C46C6FFCDDC}" dt="2023-10-25T13:17:02.766" v="493" actId="478"/>
          <ac:spMkLst>
            <pc:docMk/>
            <pc:sldMk cId="2855919263" sldId="319"/>
            <ac:spMk id="75" creationId="{5D9C6D4D-B835-8014-DE48-20626F0E74B9}"/>
          </ac:spMkLst>
        </pc:spChg>
        <pc:spChg chg="del">
          <ac:chgData name="Anine Therese Kildahl" userId="459514df-3b29-4f96-8982-4b8e0b04d2ef" providerId="ADAL" clId="{534408EA-09A7-467D-A415-9C46C6FFCDDC}" dt="2023-10-25T13:16:56.676" v="492" actId="478"/>
          <ac:spMkLst>
            <pc:docMk/>
            <pc:sldMk cId="2855919263" sldId="319"/>
            <ac:spMk id="76" creationId="{8648BD2B-0548-85D0-C6D6-424C4AA2A906}"/>
          </ac:spMkLst>
        </pc:spChg>
        <pc:cxnChg chg="del mod">
          <ac:chgData name="Anine Therese Kildahl" userId="459514df-3b29-4f96-8982-4b8e0b04d2ef" providerId="ADAL" clId="{534408EA-09A7-467D-A415-9C46C6FFCDDC}" dt="2023-10-25T13:17:27.446" v="497" actId="478"/>
          <ac:cxnSpMkLst>
            <pc:docMk/>
            <pc:sldMk cId="2855919263" sldId="319"/>
            <ac:cxnSpMk id="45" creationId="{CEB24366-6252-E214-677E-7A10C2C1CB99}"/>
          </ac:cxnSpMkLst>
        </pc:cxnChg>
      </pc:sldChg>
      <pc:sldChg chg="addSp modSp add del modNotesTx">
        <pc:chgData name="Anine Therese Kildahl" userId="459514df-3b29-4f96-8982-4b8e0b04d2ef" providerId="ADAL" clId="{534408EA-09A7-467D-A415-9C46C6FFCDDC}" dt="2023-10-31T07:44:46.445" v="6576" actId="2696"/>
        <pc:sldMkLst>
          <pc:docMk/>
          <pc:sldMk cId="894980148" sldId="320"/>
        </pc:sldMkLst>
        <pc:spChg chg="add mod">
          <ac:chgData name="Anine Therese Kildahl" userId="459514df-3b29-4f96-8982-4b8e0b04d2ef" providerId="ADAL" clId="{534408EA-09A7-467D-A415-9C46C6FFCDDC}" dt="2023-10-25T13:14:50.720" v="484"/>
          <ac:spMkLst>
            <pc:docMk/>
            <pc:sldMk cId="894980148" sldId="320"/>
            <ac:spMk id="3" creationId="{17A7D45D-850E-BB5B-8538-ABE1219AC84B}"/>
          </ac:spMkLst>
        </pc:spChg>
        <pc:spChg chg="add mod">
          <ac:chgData name="Anine Therese Kildahl" userId="459514df-3b29-4f96-8982-4b8e0b04d2ef" providerId="ADAL" clId="{534408EA-09A7-467D-A415-9C46C6FFCDDC}" dt="2023-10-25T13:14:50.720" v="484"/>
          <ac:spMkLst>
            <pc:docMk/>
            <pc:sldMk cId="894980148" sldId="320"/>
            <ac:spMk id="36" creationId="{AE15C1BF-53F1-0C3A-131A-226502FC4359}"/>
          </ac:spMkLst>
        </pc:spChg>
        <pc:spChg chg="add mod">
          <ac:chgData name="Anine Therese Kildahl" userId="459514df-3b29-4f96-8982-4b8e0b04d2ef" providerId="ADAL" clId="{534408EA-09A7-467D-A415-9C46C6FFCDDC}" dt="2023-10-25T13:15:16.060" v="485"/>
          <ac:spMkLst>
            <pc:docMk/>
            <pc:sldMk cId="894980148" sldId="320"/>
            <ac:spMk id="37" creationId="{7E136719-3106-396F-0CDD-875E90BA9398}"/>
          </ac:spMkLst>
        </pc:spChg>
      </pc:sldChg>
      <pc:sldChg chg="addSp modSp add del modNotesTx">
        <pc:chgData name="Anine Therese Kildahl" userId="459514df-3b29-4f96-8982-4b8e0b04d2ef" providerId="ADAL" clId="{534408EA-09A7-467D-A415-9C46C6FFCDDC}" dt="2023-10-31T07:46:05.171" v="6750" actId="2696"/>
        <pc:sldMkLst>
          <pc:docMk/>
          <pc:sldMk cId="193048981" sldId="321"/>
        </pc:sldMkLst>
        <pc:spChg chg="add mod">
          <ac:chgData name="Anine Therese Kildahl" userId="459514df-3b29-4f96-8982-4b8e0b04d2ef" providerId="ADAL" clId="{534408EA-09A7-467D-A415-9C46C6FFCDDC}" dt="2023-10-25T13:15:51.194" v="487"/>
          <ac:spMkLst>
            <pc:docMk/>
            <pc:sldMk cId="193048981" sldId="321"/>
            <ac:spMk id="38" creationId="{2F63DCB8-370E-103B-49FD-32FDA0C11C57}"/>
          </ac:spMkLst>
        </pc:spChg>
        <pc:spChg chg="add mod">
          <ac:chgData name="Anine Therese Kildahl" userId="459514df-3b29-4f96-8982-4b8e0b04d2ef" providerId="ADAL" clId="{534408EA-09A7-467D-A415-9C46C6FFCDDC}" dt="2023-10-25T13:15:58.897" v="488"/>
          <ac:spMkLst>
            <pc:docMk/>
            <pc:sldMk cId="193048981" sldId="321"/>
            <ac:spMk id="39" creationId="{60F53E2D-E53D-0A3D-A4BD-CD9A519CC36E}"/>
          </ac:spMkLst>
        </pc:spChg>
      </pc:sldChg>
      <pc:sldChg chg="addSp modSp add del mod modNotesTx">
        <pc:chgData name="Anine Therese Kildahl" userId="459514df-3b29-4f96-8982-4b8e0b04d2ef" providerId="ADAL" clId="{534408EA-09A7-467D-A415-9C46C6FFCDDC}" dt="2023-10-31T07:49:28.808" v="6761" actId="2696"/>
        <pc:sldMkLst>
          <pc:docMk/>
          <pc:sldMk cId="513122817" sldId="322"/>
        </pc:sldMkLst>
        <pc:spChg chg="add mod">
          <ac:chgData name="Anine Therese Kildahl" userId="459514df-3b29-4f96-8982-4b8e0b04d2ef" providerId="ADAL" clId="{534408EA-09A7-467D-A415-9C46C6FFCDDC}" dt="2023-10-31T07:49:02.935" v="6758" actId="1076"/>
          <ac:spMkLst>
            <pc:docMk/>
            <pc:sldMk cId="513122817" sldId="322"/>
            <ac:spMk id="40" creationId="{B2D0B272-23F9-5A73-E892-E645A17ECE1B}"/>
          </ac:spMkLst>
        </pc:spChg>
      </pc:sldChg>
      <pc:sldChg chg="add del modNotesTx">
        <pc:chgData name="Anine Therese Kildahl" userId="459514df-3b29-4f96-8982-4b8e0b04d2ef" providerId="ADAL" clId="{534408EA-09A7-467D-A415-9C46C6FFCDDC}" dt="2023-10-25T14:12:54.922" v="5752" actId="2696"/>
        <pc:sldMkLst>
          <pc:docMk/>
          <pc:sldMk cId="937187199" sldId="323"/>
        </pc:sldMkLst>
      </pc:sldChg>
      <pc:sldChg chg="addSp delSp modSp add del mod modNotesTx">
        <pc:chgData name="Anine Therese Kildahl" userId="459514df-3b29-4f96-8982-4b8e0b04d2ef" providerId="ADAL" clId="{534408EA-09A7-467D-A415-9C46C6FFCDDC}" dt="2023-10-31T07:51:05.279" v="6926" actId="2696"/>
        <pc:sldMkLst>
          <pc:docMk/>
          <pc:sldMk cId="1708819754" sldId="324"/>
        </pc:sldMkLst>
        <pc:spChg chg="add mod">
          <ac:chgData name="Anine Therese Kildahl" userId="459514df-3b29-4f96-8982-4b8e0b04d2ef" providerId="ADAL" clId="{534408EA-09A7-467D-A415-9C46C6FFCDDC}" dt="2023-10-25T13:18:33.902" v="500"/>
          <ac:spMkLst>
            <pc:docMk/>
            <pc:sldMk cId="1708819754" sldId="324"/>
            <ac:spMk id="41" creationId="{F30F4E91-1CE0-194D-60E9-D09365DE9249}"/>
          </ac:spMkLst>
        </pc:spChg>
        <pc:spChg chg="add mod">
          <ac:chgData name="Anine Therese Kildahl" userId="459514df-3b29-4f96-8982-4b8e0b04d2ef" providerId="ADAL" clId="{534408EA-09A7-467D-A415-9C46C6FFCDDC}" dt="2023-10-31T07:46:37.502" v="6752" actId="1076"/>
          <ac:spMkLst>
            <pc:docMk/>
            <pc:sldMk cId="1708819754" sldId="324"/>
            <ac:spMk id="42" creationId="{69A16189-F59B-2E79-F1F9-12E663C4BB2F}"/>
          </ac:spMkLst>
        </pc:spChg>
        <pc:spChg chg="add del mod">
          <ac:chgData name="Anine Therese Kildahl" userId="459514df-3b29-4f96-8982-4b8e0b04d2ef" providerId="ADAL" clId="{534408EA-09A7-467D-A415-9C46C6FFCDDC}" dt="2023-10-25T13:32:14.487" v="775" actId="478"/>
          <ac:spMkLst>
            <pc:docMk/>
            <pc:sldMk cId="1708819754" sldId="324"/>
            <ac:spMk id="43" creationId="{5ACFE53E-25E2-7B9B-8979-C95E4926CAF8}"/>
          </ac:spMkLst>
        </pc:spChg>
        <pc:spChg chg="add del mod">
          <ac:chgData name="Anine Therese Kildahl" userId="459514df-3b29-4f96-8982-4b8e0b04d2ef" providerId="ADAL" clId="{534408EA-09A7-467D-A415-9C46C6FFCDDC}" dt="2023-10-25T13:32:15.707" v="776" actId="478"/>
          <ac:spMkLst>
            <pc:docMk/>
            <pc:sldMk cId="1708819754" sldId="324"/>
            <ac:spMk id="44" creationId="{FDD9CADC-C697-E1AF-BAB1-846ACC1638A4}"/>
          </ac:spMkLst>
        </pc:spChg>
        <pc:spChg chg="add del mod">
          <ac:chgData name="Anine Therese Kildahl" userId="459514df-3b29-4f96-8982-4b8e0b04d2ef" providerId="ADAL" clId="{534408EA-09A7-467D-A415-9C46C6FFCDDC}" dt="2023-10-25T13:32:16.477" v="777" actId="478"/>
          <ac:spMkLst>
            <pc:docMk/>
            <pc:sldMk cId="1708819754" sldId="324"/>
            <ac:spMk id="45" creationId="{3AEAAEAE-2E5B-5A0C-DA87-DF8B7103CA71}"/>
          </ac:spMkLst>
        </pc:spChg>
        <pc:spChg chg="add del mod">
          <ac:chgData name="Anine Therese Kildahl" userId="459514df-3b29-4f96-8982-4b8e0b04d2ef" providerId="ADAL" clId="{534408EA-09A7-467D-A415-9C46C6FFCDDC}" dt="2023-10-25T13:32:17.880" v="778" actId="478"/>
          <ac:spMkLst>
            <pc:docMk/>
            <pc:sldMk cId="1708819754" sldId="324"/>
            <ac:spMk id="46" creationId="{B4B653D0-7ECE-DB51-A573-CFA1FD96C1F1}"/>
          </ac:spMkLst>
        </pc:spChg>
        <pc:spChg chg="add del mod">
          <ac:chgData name="Anine Therese Kildahl" userId="459514df-3b29-4f96-8982-4b8e0b04d2ef" providerId="ADAL" clId="{534408EA-09A7-467D-A415-9C46C6FFCDDC}" dt="2023-10-25T13:32:11.614" v="773" actId="478"/>
          <ac:spMkLst>
            <pc:docMk/>
            <pc:sldMk cId="1708819754" sldId="324"/>
            <ac:spMk id="71" creationId="{298911A1-31D6-2308-89CF-A1A9B5921A52}"/>
          </ac:spMkLst>
        </pc:spChg>
        <pc:spChg chg="add del mod">
          <ac:chgData name="Anine Therese Kildahl" userId="459514df-3b29-4f96-8982-4b8e0b04d2ef" providerId="ADAL" clId="{534408EA-09A7-467D-A415-9C46C6FFCDDC}" dt="2023-10-25T13:32:13.600" v="774" actId="478"/>
          <ac:spMkLst>
            <pc:docMk/>
            <pc:sldMk cId="1708819754" sldId="324"/>
            <ac:spMk id="72" creationId="{7C1B30CF-7C20-A1BF-3307-8E5D77AA4A9E}"/>
          </ac:spMkLst>
        </pc:spChg>
        <pc:spChg chg="add del mod">
          <ac:chgData name="Anine Therese Kildahl" userId="459514df-3b29-4f96-8982-4b8e0b04d2ef" providerId="ADAL" clId="{534408EA-09A7-467D-A415-9C46C6FFCDDC}" dt="2023-10-25T13:31:48.936" v="764" actId="478"/>
          <ac:spMkLst>
            <pc:docMk/>
            <pc:sldMk cId="1708819754" sldId="324"/>
            <ac:spMk id="73" creationId="{508C0E07-75B3-A7B0-BB2E-2B2331C0B118}"/>
          </ac:spMkLst>
        </pc:spChg>
        <pc:spChg chg="add del mod">
          <ac:chgData name="Anine Therese Kildahl" userId="459514df-3b29-4f96-8982-4b8e0b04d2ef" providerId="ADAL" clId="{534408EA-09A7-467D-A415-9C46C6FFCDDC}" dt="2023-10-25T13:31:47.600" v="763" actId="478"/>
          <ac:spMkLst>
            <pc:docMk/>
            <pc:sldMk cId="1708819754" sldId="324"/>
            <ac:spMk id="74" creationId="{F7FC7B9B-DE20-6007-59DA-91A48C847C8A}"/>
          </ac:spMkLst>
        </pc:spChg>
        <pc:spChg chg="add del mod">
          <ac:chgData name="Anine Therese Kildahl" userId="459514df-3b29-4f96-8982-4b8e0b04d2ef" providerId="ADAL" clId="{534408EA-09A7-467D-A415-9C46C6FFCDDC}" dt="2023-10-25T13:31:49.961" v="765" actId="478"/>
          <ac:spMkLst>
            <pc:docMk/>
            <pc:sldMk cId="1708819754" sldId="324"/>
            <ac:spMk id="75" creationId="{20E70E0D-EB3A-3E67-726B-CE4AC2DF347A}"/>
          </ac:spMkLst>
        </pc:spChg>
        <pc:spChg chg="add del mod">
          <ac:chgData name="Anine Therese Kildahl" userId="459514df-3b29-4f96-8982-4b8e0b04d2ef" providerId="ADAL" clId="{534408EA-09A7-467D-A415-9C46C6FFCDDC}" dt="2023-10-25T13:31:51.311" v="766" actId="478"/>
          <ac:spMkLst>
            <pc:docMk/>
            <pc:sldMk cId="1708819754" sldId="324"/>
            <ac:spMk id="76" creationId="{8E1F0C51-8662-BA79-8F1C-02699E837D4B}"/>
          </ac:spMkLst>
        </pc:spChg>
        <pc:spChg chg="add del mod">
          <ac:chgData name="Anine Therese Kildahl" userId="459514df-3b29-4f96-8982-4b8e0b04d2ef" providerId="ADAL" clId="{534408EA-09A7-467D-A415-9C46C6FFCDDC}" dt="2023-10-25T13:31:51.945" v="767" actId="478"/>
          <ac:spMkLst>
            <pc:docMk/>
            <pc:sldMk cId="1708819754" sldId="324"/>
            <ac:spMk id="77" creationId="{D9F82F93-86AC-6BA4-EE9E-D68CDBE86710}"/>
          </ac:spMkLst>
        </pc:spChg>
        <pc:spChg chg="add del mod">
          <ac:chgData name="Anine Therese Kildahl" userId="459514df-3b29-4f96-8982-4b8e0b04d2ef" providerId="ADAL" clId="{534408EA-09A7-467D-A415-9C46C6FFCDDC}" dt="2023-10-25T13:31:52.683" v="768" actId="478"/>
          <ac:spMkLst>
            <pc:docMk/>
            <pc:sldMk cId="1708819754" sldId="324"/>
            <ac:spMk id="81" creationId="{9FF3FABE-757D-293A-C4A3-E09CD05F9064}"/>
          </ac:spMkLst>
        </pc:spChg>
        <pc:spChg chg="add del mod">
          <ac:chgData name="Anine Therese Kildahl" userId="459514df-3b29-4f96-8982-4b8e0b04d2ef" providerId="ADAL" clId="{534408EA-09A7-467D-A415-9C46C6FFCDDC}" dt="2023-10-25T13:31:53.603" v="769" actId="478"/>
          <ac:spMkLst>
            <pc:docMk/>
            <pc:sldMk cId="1708819754" sldId="324"/>
            <ac:spMk id="82" creationId="{4D76AFAE-5EBE-688E-8486-F7CCC05A7523}"/>
          </ac:spMkLst>
        </pc:spChg>
        <pc:spChg chg="add del mod">
          <ac:chgData name="Anine Therese Kildahl" userId="459514df-3b29-4f96-8982-4b8e0b04d2ef" providerId="ADAL" clId="{534408EA-09A7-467D-A415-9C46C6FFCDDC}" dt="2023-10-25T13:31:54.219" v="770" actId="478"/>
          <ac:spMkLst>
            <pc:docMk/>
            <pc:sldMk cId="1708819754" sldId="324"/>
            <ac:spMk id="84" creationId="{D8CF3E54-862C-C310-9FF7-4C0DBA8363AE}"/>
          </ac:spMkLst>
        </pc:spChg>
        <pc:spChg chg="add del mod">
          <ac:chgData name="Anine Therese Kildahl" userId="459514df-3b29-4f96-8982-4b8e0b04d2ef" providerId="ADAL" clId="{534408EA-09A7-467D-A415-9C46C6FFCDDC}" dt="2023-10-25T13:31:58.351" v="771" actId="478"/>
          <ac:spMkLst>
            <pc:docMk/>
            <pc:sldMk cId="1708819754" sldId="324"/>
            <ac:spMk id="85" creationId="{589F7EEF-5565-2074-0027-275CE2BFBEC7}"/>
          </ac:spMkLst>
        </pc:spChg>
      </pc:sldChg>
      <pc:sldChg chg="add del modNotesTx">
        <pc:chgData name="Anine Therese Kildahl" userId="459514df-3b29-4f96-8982-4b8e0b04d2ef" providerId="ADAL" clId="{534408EA-09A7-467D-A415-9C46C6FFCDDC}" dt="2023-10-31T07:51:21.293" v="6928" actId="2696"/>
        <pc:sldMkLst>
          <pc:docMk/>
          <pc:sldMk cId="54701418" sldId="325"/>
        </pc:sldMkLst>
      </pc:sldChg>
      <pc:sldChg chg="add del modNotesTx">
        <pc:chgData name="Anine Therese Kildahl" userId="459514df-3b29-4f96-8982-4b8e0b04d2ef" providerId="ADAL" clId="{534408EA-09A7-467D-A415-9C46C6FFCDDC}" dt="2023-10-31T07:51:13.847" v="6927" actId="2696"/>
        <pc:sldMkLst>
          <pc:docMk/>
          <pc:sldMk cId="2345911861" sldId="326"/>
        </pc:sldMkLst>
      </pc:sldChg>
      <pc:sldChg chg="addSp modSp add modNotesTx">
        <pc:chgData name="Anine Therese Kildahl" userId="459514df-3b29-4f96-8982-4b8e0b04d2ef" providerId="ADAL" clId="{534408EA-09A7-467D-A415-9C46C6FFCDDC}" dt="2023-10-31T08:03:59.826" v="9170" actId="20577"/>
        <pc:sldMkLst>
          <pc:docMk/>
          <pc:sldMk cId="3202416589" sldId="327"/>
        </pc:sldMkLst>
        <pc:spChg chg="add mod">
          <ac:chgData name="Anine Therese Kildahl" userId="459514df-3b29-4f96-8982-4b8e0b04d2ef" providerId="ADAL" clId="{534408EA-09A7-467D-A415-9C46C6FFCDDC}" dt="2023-10-25T14:11:10.547" v="5741"/>
          <ac:spMkLst>
            <pc:docMk/>
            <pc:sldMk cId="3202416589" sldId="327"/>
            <ac:spMk id="86" creationId="{EC608AA1-B56A-59DB-C133-3E13731DAE09}"/>
          </ac:spMkLst>
        </pc:spChg>
        <pc:cxnChg chg="add mod">
          <ac:chgData name="Anine Therese Kildahl" userId="459514df-3b29-4f96-8982-4b8e0b04d2ef" providerId="ADAL" clId="{534408EA-09A7-467D-A415-9C46C6FFCDDC}" dt="2023-10-25T14:11:15.461" v="5742"/>
          <ac:cxnSpMkLst>
            <pc:docMk/>
            <pc:sldMk cId="3202416589" sldId="327"/>
            <ac:cxnSpMk id="87" creationId="{DD5146D3-9792-2739-6521-B6CB3B8BF3D2}"/>
          </ac:cxnSpMkLst>
        </pc:cxnChg>
      </pc:sldChg>
      <pc:sldChg chg="addSp modSp add modNotesTx">
        <pc:chgData name="Anine Therese Kildahl" userId="459514df-3b29-4f96-8982-4b8e0b04d2ef" providerId="ADAL" clId="{534408EA-09A7-467D-A415-9C46C6FFCDDC}" dt="2023-10-25T14:12:46.455" v="5751"/>
        <pc:sldMkLst>
          <pc:docMk/>
          <pc:sldMk cId="798648516" sldId="328"/>
        </pc:sldMkLst>
        <pc:spChg chg="add mod">
          <ac:chgData name="Anine Therese Kildahl" userId="459514df-3b29-4f96-8982-4b8e0b04d2ef" providerId="ADAL" clId="{534408EA-09A7-467D-A415-9C46C6FFCDDC}" dt="2023-10-25T14:12:14.082" v="5746"/>
          <ac:spMkLst>
            <pc:docMk/>
            <pc:sldMk cId="798648516" sldId="328"/>
            <ac:spMk id="88" creationId="{78A03605-7503-3994-3E41-68A691CA15BE}"/>
          </ac:spMkLst>
        </pc:spChg>
        <pc:spChg chg="add mod">
          <ac:chgData name="Anine Therese Kildahl" userId="459514df-3b29-4f96-8982-4b8e0b04d2ef" providerId="ADAL" clId="{534408EA-09A7-467D-A415-9C46C6FFCDDC}" dt="2023-10-25T14:12:20.717" v="5747"/>
          <ac:spMkLst>
            <pc:docMk/>
            <pc:sldMk cId="798648516" sldId="328"/>
            <ac:spMk id="89" creationId="{4DC56ABF-15CF-A55E-BEA4-A21A56F26E01}"/>
          </ac:spMkLst>
        </pc:spChg>
        <pc:spChg chg="add mod">
          <ac:chgData name="Anine Therese Kildahl" userId="459514df-3b29-4f96-8982-4b8e0b04d2ef" providerId="ADAL" clId="{534408EA-09A7-467D-A415-9C46C6FFCDDC}" dt="2023-10-25T14:12:30.559" v="5749"/>
          <ac:spMkLst>
            <pc:docMk/>
            <pc:sldMk cId="798648516" sldId="328"/>
            <ac:spMk id="91" creationId="{ECA56D3F-3856-BB93-9A5B-8EE70A22707C}"/>
          </ac:spMkLst>
        </pc:spChg>
        <pc:spChg chg="add mod">
          <ac:chgData name="Anine Therese Kildahl" userId="459514df-3b29-4f96-8982-4b8e0b04d2ef" providerId="ADAL" clId="{534408EA-09A7-467D-A415-9C46C6FFCDDC}" dt="2023-10-25T14:12:34.585" v="5750"/>
          <ac:spMkLst>
            <pc:docMk/>
            <pc:sldMk cId="798648516" sldId="328"/>
            <ac:spMk id="94" creationId="{0376B348-C7E9-9026-F98F-DF3F264F005D}"/>
          </ac:spMkLst>
        </pc:spChg>
        <pc:cxnChg chg="add mod">
          <ac:chgData name="Anine Therese Kildahl" userId="459514df-3b29-4f96-8982-4b8e0b04d2ef" providerId="ADAL" clId="{534408EA-09A7-467D-A415-9C46C6FFCDDC}" dt="2023-10-25T14:12:26.362" v="5748"/>
          <ac:cxnSpMkLst>
            <pc:docMk/>
            <pc:sldMk cId="798648516" sldId="328"/>
            <ac:cxnSpMk id="90" creationId="{3C7285A6-E838-0612-AEB2-717D6AA57BC1}"/>
          </ac:cxnSpMkLst>
        </pc:cxnChg>
      </pc:sldChg>
      <pc:sldChg chg="addSp delSp modSp new mod modClrScheme chgLayout">
        <pc:chgData name="Anine Therese Kildahl" userId="459514df-3b29-4f96-8982-4b8e0b04d2ef" providerId="ADAL" clId="{534408EA-09A7-467D-A415-9C46C6FFCDDC}" dt="2023-10-26T06:42:59.670" v="5758" actId="700"/>
        <pc:sldMkLst>
          <pc:docMk/>
          <pc:sldMk cId="2005906658" sldId="329"/>
        </pc:sldMkLst>
        <pc:spChg chg="del">
          <ac:chgData name="Anine Therese Kildahl" userId="459514df-3b29-4f96-8982-4b8e0b04d2ef" providerId="ADAL" clId="{534408EA-09A7-467D-A415-9C46C6FFCDDC}" dt="2023-10-26T06:42:26.921" v="5755" actId="478"/>
          <ac:spMkLst>
            <pc:docMk/>
            <pc:sldMk cId="2005906658" sldId="329"/>
            <ac:spMk id="2" creationId="{B5A143B7-49A5-6641-8D2B-4DE00DCE08D0}"/>
          </ac:spMkLst>
        </pc:spChg>
        <pc:spChg chg="del">
          <ac:chgData name="Anine Therese Kildahl" userId="459514df-3b29-4f96-8982-4b8e0b04d2ef" providerId="ADAL" clId="{534408EA-09A7-467D-A415-9C46C6FFCDDC}" dt="2023-10-26T06:42:27.749" v="5756" actId="478"/>
          <ac:spMkLst>
            <pc:docMk/>
            <pc:sldMk cId="2005906658" sldId="329"/>
            <ac:spMk id="3" creationId="{EBCE2FD0-8D58-DE52-7DD6-88DB568608C0}"/>
          </ac:spMkLst>
        </pc:spChg>
        <pc:picChg chg="add mod">
          <ac:chgData name="Anine Therese Kildahl" userId="459514df-3b29-4f96-8982-4b8e0b04d2ef" providerId="ADAL" clId="{534408EA-09A7-467D-A415-9C46C6FFCDDC}" dt="2023-10-26T06:42:45.598" v="5757" actId="931"/>
          <ac:picMkLst>
            <pc:docMk/>
            <pc:sldMk cId="2005906658" sldId="329"/>
            <ac:picMk id="5" creationId="{E4BA2ACE-5C0D-F426-BA01-37D6193D8FF7}"/>
          </ac:picMkLst>
        </pc:picChg>
      </pc:sldChg>
      <pc:sldChg chg="addSp modSp add mod modNotesTx">
        <pc:chgData name="Anine Therese Kildahl" userId="459514df-3b29-4f96-8982-4b8e0b04d2ef" providerId="ADAL" clId="{534408EA-09A7-467D-A415-9C46C6FFCDDC}" dt="2023-10-31T08:23:48.171" v="9740" actId="20577"/>
        <pc:sldMkLst>
          <pc:docMk/>
          <pc:sldMk cId="332998064" sldId="331"/>
        </pc:sldMkLst>
        <pc:spChg chg="add mod">
          <ac:chgData name="Anine Therese Kildahl" userId="459514df-3b29-4f96-8982-4b8e0b04d2ef" providerId="ADAL" clId="{534408EA-09A7-467D-A415-9C46C6FFCDDC}" dt="2023-10-30T13:23:07.497" v="6510" actId="20577"/>
          <ac:spMkLst>
            <pc:docMk/>
            <pc:sldMk cId="332998064" sldId="331"/>
            <ac:spMk id="95" creationId="{4E188A81-E65A-0520-94DD-05C7B376719B}"/>
          </ac:spMkLst>
        </pc:spChg>
      </pc:sldChg>
      <pc:sldChg chg="addSp modSp add modNotesTx">
        <pc:chgData name="Anine Therese Kildahl" userId="459514df-3b29-4f96-8982-4b8e0b04d2ef" providerId="ADAL" clId="{534408EA-09A7-467D-A415-9C46C6FFCDDC}" dt="2023-10-31T07:55:38.914" v="7679" actId="20577"/>
        <pc:sldMkLst>
          <pc:docMk/>
          <pc:sldMk cId="113649819" sldId="348"/>
        </pc:sldMkLst>
        <pc:spChg chg="add mod">
          <ac:chgData name="Anine Therese Kildahl" userId="459514df-3b29-4f96-8982-4b8e0b04d2ef" providerId="ADAL" clId="{534408EA-09A7-467D-A415-9C46C6FFCDDC}" dt="2023-10-31T07:37:46.866" v="6512"/>
          <ac:spMkLst>
            <pc:docMk/>
            <pc:sldMk cId="113649819" sldId="348"/>
            <ac:spMk id="8" creationId="{E5A3D04E-80C8-70AA-6197-316016F5940A}"/>
          </ac:spMkLst>
        </pc:spChg>
      </pc:sldChg>
      <pc:sldChg chg="add del">
        <pc:chgData name="Anine Therese Kildahl" userId="459514df-3b29-4f96-8982-4b8e0b04d2ef" providerId="ADAL" clId="{534408EA-09A7-467D-A415-9C46C6FFCDDC}" dt="2023-10-31T07:40:14.100" v="6550" actId="47"/>
        <pc:sldMkLst>
          <pc:docMk/>
          <pc:sldMk cId="4271408746" sldId="349"/>
        </pc:sldMkLst>
      </pc:sldChg>
      <pc:sldChg chg="delSp modSp add mod modNotesTx">
        <pc:chgData name="Anine Therese Kildahl" userId="459514df-3b29-4f96-8982-4b8e0b04d2ef" providerId="ADAL" clId="{534408EA-09A7-467D-A415-9C46C6FFCDDC}" dt="2023-10-31T07:57:04.405" v="8005" actId="20577"/>
        <pc:sldMkLst>
          <pc:docMk/>
          <pc:sldMk cId="2520512981" sldId="350"/>
        </pc:sldMkLst>
        <pc:spChg chg="del">
          <ac:chgData name="Anine Therese Kildahl" userId="459514df-3b29-4f96-8982-4b8e0b04d2ef" providerId="ADAL" clId="{534408EA-09A7-467D-A415-9C46C6FFCDDC}" dt="2023-10-31T07:39:05.605" v="6522" actId="478"/>
          <ac:spMkLst>
            <pc:docMk/>
            <pc:sldMk cId="2520512981" sldId="350"/>
            <ac:spMk id="3" creationId="{17A7D45D-850E-BB5B-8538-ABE1219AC84B}"/>
          </ac:spMkLst>
        </pc:spChg>
        <pc:spChg chg="del mod">
          <ac:chgData name="Anine Therese Kildahl" userId="459514df-3b29-4f96-8982-4b8e0b04d2ef" providerId="ADAL" clId="{534408EA-09A7-467D-A415-9C46C6FFCDDC}" dt="2023-10-31T07:38:54.788" v="6518" actId="478"/>
          <ac:spMkLst>
            <pc:docMk/>
            <pc:sldMk cId="2520512981" sldId="350"/>
            <ac:spMk id="34" creationId="{816FFB9C-F194-A9D2-6743-0C53631E75E8}"/>
          </ac:spMkLst>
        </pc:spChg>
        <pc:spChg chg="del">
          <ac:chgData name="Anine Therese Kildahl" userId="459514df-3b29-4f96-8982-4b8e0b04d2ef" providerId="ADAL" clId="{534408EA-09A7-467D-A415-9C46C6FFCDDC}" dt="2023-10-31T07:39:04.216" v="6521" actId="478"/>
          <ac:spMkLst>
            <pc:docMk/>
            <pc:sldMk cId="2520512981" sldId="350"/>
            <ac:spMk id="35" creationId="{67BD654D-E208-8152-C98F-522A97B1B125}"/>
          </ac:spMkLst>
        </pc:spChg>
        <pc:spChg chg="del">
          <ac:chgData name="Anine Therese Kildahl" userId="459514df-3b29-4f96-8982-4b8e0b04d2ef" providerId="ADAL" clId="{534408EA-09A7-467D-A415-9C46C6FFCDDC}" dt="2023-10-31T07:39:06.878" v="6523" actId="478"/>
          <ac:spMkLst>
            <pc:docMk/>
            <pc:sldMk cId="2520512981" sldId="350"/>
            <ac:spMk id="36" creationId="{AE15C1BF-53F1-0C3A-131A-226502FC4359}"/>
          </ac:spMkLst>
        </pc:spChg>
        <pc:spChg chg="del">
          <ac:chgData name="Anine Therese Kildahl" userId="459514df-3b29-4f96-8982-4b8e0b04d2ef" providerId="ADAL" clId="{534408EA-09A7-467D-A415-9C46C6FFCDDC}" dt="2023-10-31T07:39:08.802" v="6524" actId="478"/>
          <ac:spMkLst>
            <pc:docMk/>
            <pc:sldMk cId="2520512981" sldId="350"/>
            <ac:spMk id="37" creationId="{7E136719-3106-396F-0CDD-875E90BA9398}"/>
          </ac:spMkLst>
        </pc:spChg>
        <pc:spChg chg="del">
          <ac:chgData name="Anine Therese Kildahl" userId="459514df-3b29-4f96-8982-4b8e0b04d2ef" providerId="ADAL" clId="{534408EA-09A7-467D-A415-9C46C6FFCDDC}" dt="2023-10-31T07:38:56.792" v="6519" actId="478"/>
          <ac:spMkLst>
            <pc:docMk/>
            <pc:sldMk cId="2520512981" sldId="350"/>
            <ac:spMk id="38" creationId="{2F63DCB8-370E-103B-49FD-32FDA0C11C57}"/>
          </ac:spMkLst>
        </pc:spChg>
        <pc:spChg chg="del">
          <ac:chgData name="Anine Therese Kildahl" userId="459514df-3b29-4f96-8982-4b8e0b04d2ef" providerId="ADAL" clId="{534408EA-09A7-467D-A415-9C46C6FFCDDC}" dt="2023-10-31T07:38:59.451" v="6520" actId="478"/>
          <ac:spMkLst>
            <pc:docMk/>
            <pc:sldMk cId="2520512981" sldId="350"/>
            <ac:spMk id="39" creationId="{60F53E2D-E53D-0A3D-A4BD-CD9A519CC36E}"/>
          </ac:spMkLst>
        </pc:spChg>
        <pc:spChg chg="del">
          <ac:chgData name="Anine Therese Kildahl" userId="459514df-3b29-4f96-8982-4b8e0b04d2ef" providerId="ADAL" clId="{534408EA-09A7-467D-A415-9C46C6FFCDDC}" dt="2023-10-31T07:39:11.277" v="6525" actId="478"/>
          <ac:spMkLst>
            <pc:docMk/>
            <pc:sldMk cId="2520512981" sldId="350"/>
            <ac:spMk id="40" creationId="{B2D0B272-23F9-5A73-E892-E645A17ECE1B}"/>
          </ac:spMkLst>
        </pc:spChg>
        <pc:spChg chg="del mod">
          <ac:chgData name="Anine Therese Kildahl" userId="459514df-3b29-4f96-8982-4b8e0b04d2ef" providerId="ADAL" clId="{534408EA-09A7-467D-A415-9C46C6FFCDDC}" dt="2023-10-31T07:38:52.198" v="6516" actId="478"/>
          <ac:spMkLst>
            <pc:docMk/>
            <pc:sldMk cId="2520512981" sldId="350"/>
            <ac:spMk id="42" creationId="{69A16189-F59B-2E79-F1F9-12E663C4BB2F}"/>
          </ac:spMkLst>
        </pc:spChg>
        <pc:spChg chg="del">
          <ac:chgData name="Anine Therese Kildahl" userId="459514df-3b29-4f96-8982-4b8e0b04d2ef" providerId="ADAL" clId="{534408EA-09A7-467D-A415-9C46C6FFCDDC}" dt="2023-10-31T07:39:16.437" v="6527" actId="478"/>
          <ac:spMkLst>
            <pc:docMk/>
            <pc:sldMk cId="2520512981" sldId="350"/>
            <ac:spMk id="45" creationId="{3AEAAEAE-2E5B-5A0C-DA87-DF8B7103CA71}"/>
          </ac:spMkLst>
        </pc:spChg>
        <pc:spChg chg="del">
          <ac:chgData name="Anine Therese Kildahl" userId="459514df-3b29-4f96-8982-4b8e0b04d2ef" providerId="ADAL" clId="{534408EA-09A7-467D-A415-9C46C6FFCDDC}" dt="2023-10-31T07:39:13.657" v="6526" actId="478"/>
          <ac:spMkLst>
            <pc:docMk/>
            <pc:sldMk cId="2520512981" sldId="350"/>
            <ac:spMk id="46" creationId="{B4B653D0-7ECE-DB51-A573-CFA1FD96C1F1}"/>
          </ac:spMkLst>
        </pc:spChg>
        <pc:spChg chg="mod">
          <ac:chgData name="Anine Therese Kildahl" userId="459514df-3b29-4f96-8982-4b8e0b04d2ef" providerId="ADAL" clId="{534408EA-09A7-467D-A415-9C46C6FFCDDC}" dt="2023-10-31T07:39:34.124" v="6549" actId="1076"/>
          <ac:spMkLst>
            <pc:docMk/>
            <pc:sldMk cId="2520512981" sldId="350"/>
            <ac:spMk id="72" creationId="{7C1B30CF-7C20-A1BF-3307-8E5D77AA4A9E}"/>
          </ac:spMkLst>
        </pc:spChg>
      </pc:sldChg>
      <pc:sldChg chg="delSp modSp add mod modNotesTx">
        <pc:chgData name="Anine Therese Kildahl" userId="459514df-3b29-4f96-8982-4b8e0b04d2ef" providerId="ADAL" clId="{534408EA-09A7-467D-A415-9C46C6FFCDDC}" dt="2023-10-31T07:59:37.137" v="8603" actId="20577"/>
        <pc:sldMkLst>
          <pc:docMk/>
          <pc:sldMk cId="600282896" sldId="351"/>
        </pc:sldMkLst>
        <pc:spChg chg="del">
          <ac:chgData name="Anine Therese Kildahl" userId="459514df-3b29-4f96-8982-4b8e0b04d2ef" providerId="ADAL" clId="{534408EA-09A7-467D-A415-9C46C6FFCDDC}" dt="2023-10-31T07:40:49.725" v="6566" actId="478"/>
          <ac:spMkLst>
            <pc:docMk/>
            <pc:sldMk cId="600282896" sldId="351"/>
            <ac:spMk id="3" creationId="{17A7D45D-850E-BB5B-8538-ABE1219AC84B}"/>
          </ac:spMkLst>
        </pc:spChg>
        <pc:spChg chg="del mod">
          <ac:chgData name="Anine Therese Kildahl" userId="459514df-3b29-4f96-8982-4b8e0b04d2ef" providerId="ADAL" clId="{534408EA-09A7-467D-A415-9C46C6FFCDDC}" dt="2023-10-31T07:40:33.574" v="6556" actId="478"/>
          <ac:spMkLst>
            <pc:docMk/>
            <pc:sldMk cId="600282896" sldId="351"/>
            <ac:spMk id="34" creationId="{816FFB9C-F194-A9D2-6743-0C53631E75E8}"/>
          </ac:spMkLst>
        </pc:spChg>
        <pc:spChg chg="del">
          <ac:chgData name="Anine Therese Kildahl" userId="459514df-3b29-4f96-8982-4b8e0b04d2ef" providerId="ADAL" clId="{534408EA-09A7-467D-A415-9C46C6FFCDDC}" dt="2023-10-31T07:40:35" v="6557" actId="478"/>
          <ac:spMkLst>
            <pc:docMk/>
            <pc:sldMk cId="600282896" sldId="351"/>
            <ac:spMk id="35" creationId="{67BD654D-E208-8152-C98F-522A97B1B125}"/>
          </ac:spMkLst>
        </pc:spChg>
        <pc:spChg chg="del">
          <ac:chgData name="Anine Therese Kildahl" userId="459514df-3b29-4f96-8982-4b8e0b04d2ef" providerId="ADAL" clId="{534408EA-09A7-467D-A415-9C46C6FFCDDC}" dt="2023-10-31T07:40:47.719" v="6565" actId="478"/>
          <ac:spMkLst>
            <pc:docMk/>
            <pc:sldMk cId="600282896" sldId="351"/>
            <ac:spMk id="36" creationId="{AE15C1BF-53F1-0C3A-131A-226502FC4359}"/>
          </ac:spMkLst>
        </pc:spChg>
        <pc:spChg chg="del mod">
          <ac:chgData name="Anine Therese Kildahl" userId="459514df-3b29-4f96-8982-4b8e0b04d2ef" providerId="ADAL" clId="{534408EA-09A7-467D-A415-9C46C6FFCDDC}" dt="2023-10-31T07:40:45.312" v="6564" actId="478"/>
          <ac:spMkLst>
            <pc:docMk/>
            <pc:sldMk cId="600282896" sldId="351"/>
            <ac:spMk id="37" creationId="{7E136719-3106-396F-0CDD-875E90BA9398}"/>
          </ac:spMkLst>
        </pc:spChg>
        <pc:spChg chg="del mod">
          <ac:chgData name="Anine Therese Kildahl" userId="459514df-3b29-4f96-8982-4b8e0b04d2ef" providerId="ADAL" clId="{534408EA-09A7-467D-A415-9C46C6FFCDDC}" dt="2023-10-31T07:40:38.346" v="6560" actId="478"/>
          <ac:spMkLst>
            <pc:docMk/>
            <pc:sldMk cId="600282896" sldId="351"/>
            <ac:spMk id="38" creationId="{2F63DCB8-370E-103B-49FD-32FDA0C11C57}"/>
          </ac:spMkLst>
        </pc:spChg>
        <pc:spChg chg="del mod">
          <ac:chgData name="Anine Therese Kildahl" userId="459514df-3b29-4f96-8982-4b8e0b04d2ef" providerId="ADAL" clId="{534408EA-09A7-467D-A415-9C46C6FFCDDC}" dt="2023-10-31T07:40:42.726" v="6562" actId="478"/>
          <ac:spMkLst>
            <pc:docMk/>
            <pc:sldMk cId="600282896" sldId="351"/>
            <ac:spMk id="39" creationId="{60F53E2D-E53D-0A3D-A4BD-CD9A519CC36E}"/>
          </ac:spMkLst>
        </pc:spChg>
        <pc:spChg chg="del">
          <ac:chgData name="Anine Therese Kildahl" userId="459514df-3b29-4f96-8982-4b8e0b04d2ef" providerId="ADAL" clId="{534408EA-09A7-467D-A415-9C46C6FFCDDC}" dt="2023-10-31T07:40:51.693" v="6567" actId="478"/>
          <ac:spMkLst>
            <pc:docMk/>
            <pc:sldMk cId="600282896" sldId="351"/>
            <ac:spMk id="40" creationId="{B2D0B272-23F9-5A73-E892-E645A17ECE1B}"/>
          </ac:spMkLst>
        </pc:spChg>
        <pc:spChg chg="del">
          <ac:chgData name="Anine Therese Kildahl" userId="459514df-3b29-4f96-8982-4b8e0b04d2ef" providerId="ADAL" clId="{534408EA-09A7-467D-A415-9C46C6FFCDDC}" dt="2023-10-31T07:40:29.924" v="6552" actId="478"/>
          <ac:spMkLst>
            <pc:docMk/>
            <pc:sldMk cId="600282896" sldId="351"/>
            <ac:spMk id="42" creationId="{69A16189-F59B-2E79-F1F9-12E663C4BB2F}"/>
          </ac:spMkLst>
        </pc:spChg>
        <pc:spChg chg="del mod">
          <ac:chgData name="Anine Therese Kildahl" userId="459514df-3b29-4f96-8982-4b8e0b04d2ef" providerId="ADAL" clId="{534408EA-09A7-467D-A415-9C46C6FFCDDC}" dt="2023-10-31T07:40:31.907" v="6554" actId="478"/>
          <ac:spMkLst>
            <pc:docMk/>
            <pc:sldMk cId="600282896" sldId="351"/>
            <ac:spMk id="45" creationId="{3AEAAEAE-2E5B-5A0C-DA87-DF8B7103CA71}"/>
          </ac:spMkLst>
        </pc:spChg>
        <pc:spChg chg="del">
          <ac:chgData name="Anine Therese Kildahl" userId="459514df-3b29-4f96-8982-4b8e0b04d2ef" providerId="ADAL" clId="{534408EA-09A7-467D-A415-9C46C6FFCDDC}" dt="2023-10-31T07:40:36.775" v="6558" actId="478"/>
          <ac:spMkLst>
            <pc:docMk/>
            <pc:sldMk cId="600282896" sldId="351"/>
            <ac:spMk id="46" creationId="{B4B653D0-7ECE-DB51-A573-CFA1FD96C1F1}"/>
          </ac:spMkLst>
        </pc:spChg>
        <pc:spChg chg="mod">
          <ac:chgData name="Anine Therese Kildahl" userId="459514df-3b29-4f96-8982-4b8e0b04d2ef" providerId="ADAL" clId="{534408EA-09A7-467D-A415-9C46C6FFCDDC}" dt="2023-10-31T07:42:39.415" v="6569" actId="1076"/>
          <ac:spMkLst>
            <pc:docMk/>
            <pc:sldMk cId="600282896" sldId="351"/>
            <ac:spMk id="71" creationId="{298911A1-31D6-2308-89CF-A1A9B5921A52}"/>
          </ac:spMkLst>
        </pc:spChg>
      </pc:sldChg>
      <pc:sldChg chg="addSp modSp add modNotesTx">
        <pc:chgData name="Anine Therese Kildahl" userId="459514df-3b29-4f96-8982-4b8e0b04d2ef" providerId="ADAL" clId="{534408EA-09A7-467D-A415-9C46C6FFCDDC}" dt="2023-10-31T10:42:04.998" v="9879" actId="20577"/>
        <pc:sldMkLst>
          <pc:docMk/>
          <pc:sldMk cId="4129891714" sldId="352"/>
        </pc:sldMkLst>
        <pc:spChg chg="add mod">
          <ac:chgData name="Anine Therese Kildahl" userId="459514df-3b29-4f96-8982-4b8e0b04d2ef" providerId="ADAL" clId="{534408EA-09A7-467D-A415-9C46C6FFCDDC}" dt="2023-10-31T07:43:53.705" v="6574"/>
          <ac:spMkLst>
            <pc:docMk/>
            <pc:sldMk cId="4129891714" sldId="352"/>
            <ac:spMk id="82" creationId="{D4D114A0-71EE-910E-2F39-30EBC07DC36E}"/>
          </ac:spMkLst>
        </pc:spChg>
        <pc:spChg chg="add mod">
          <ac:chgData name="Anine Therese Kildahl" userId="459514df-3b29-4f96-8982-4b8e0b04d2ef" providerId="ADAL" clId="{534408EA-09A7-467D-A415-9C46C6FFCDDC}" dt="2023-10-31T07:43:53.705" v="6574"/>
          <ac:spMkLst>
            <pc:docMk/>
            <pc:sldMk cId="4129891714" sldId="352"/>
            <ac:spMk id="84" creationId="{D740A5AB-5CA4-5F18-59A2-3D8F9B3501A1}"/>
          </ac:spMkLst>
        </pc:spChg>
        <pc:spChg chg="add mod">
          <ac:chgData name="Anine Therese Kildahl" userId="459514df-3b29-4f96-8982-4b8e0b04d2ef" providerId="ADAL" clId="{534408EA-09A7-467D-A415-9C46C6FFCDDC}" dt="2023-10-31T07:43:53.705" v="6574"/>
          <ac:spMkLst>
            <pc:docMk/>
            <pc:sldMk cId="4129891714" sldId="352"/>
            <ac:spMk id="85" creationId="{6D3D653D-F5C9-573A-C894-447CA1C4D8AC}"/>
          </ac:spMkLst>
        </pc:spChg>
      </pc:sldChg>
      <pc:sldChg chg="addSp modSp add modNotesTx">
        <pc:chgData name="Anine Therese Kildahl" userId="459514df-3b29-4f96-8982-4b8e0b04d2ef" providerId="ADAL" clId="{534408EA-09A7-467D-A415-9C46C6FFCDDC}" dt="2023-10-31T08:02:37.582" v="9049" actId="20577"/>
        <pc:sldMkLst>
          <pc:docMk/>
          <pc:sldMk cId="343845199" sldId="353"/>
        </pc:sldMkLst>
        <pc:spChg chg="add mod">
          <ac:chgData name="Anine Therese Kildahl" userId="459514df-3b29-4f96-8982-4b8e0b04d2ef" providerId="ADAL" clId="{534408EA-09A7-467D-A415-9C46C6FFCDDC}" dt="2023-10-31T07:45:15.259" v="6578"/>
          <ac:spMkLst>
            <pc:docMk/>
            <pc:sldMk cId="343845199" sldId="353"/>
            <ac:spMk id="86" creationId="{AF53CC5D-BAE4-C06C-6F28-7B94C44A0975}"/>
          </ac:spMkLst>
        </pc:spChg>
        <pc:spChg chg="add mod">
          <ac:chgData name="Anine Therese Kildahl" userId="459514df-3b29-4f96-8982-4b8e0b04d2ef" providerId="ADAL" clId="{534408EA-09A7-467D-A415-9C46C6FFCDDC}" dt="2023-10-31T07:45:15.259" v="6578"/>
          <ac:spMkLst>
            <pc:docMk/>
            <pc:sldMk cId="343845199" sldId="353"/>
            <ac:spMk id="87" creationId="{25FCB19A-F8EF-4566-C890-EC9BD211693B}"/>
          </ac:spMkLst>
        </pc:spChg>
      </pc:sldChg>
      <pc:sldChg chg="addSp modSp add modNotesTx">
        <pc:chgData name="Anine Therese Kildahl" userId="459514df-3b29-4f96-8982-4b8e0b04d2ef" providerId="ADAL" clId="{534408EA-09A7-467D-A415-9C46C6FFCDDC}" dt="2023-10-31T07:50:50.557" v="6925" actId="20577"/>
        <pc:sldMkLst>
          <pc:docMk/>
          <pc:sldMk cId="214644156" sldId="354"/>
        </pc:sldMkLst>
        <pc:spChg chg="add mod">
          <ac:chgData name="Anine Therese Kildahl" userId="459514df-3b29-4f96-8982-4b8e0b04d2ef" providerId="ADAL" clId="{534408EA-09A7-467D-A415-9C46C6FFCDDC}" dt="2023-10-31T07:46:45.565" v="6753"/>
          <ac:spMkLst>
            <pc:docMk/>
            <pc:sldMk cId="214644156" sldId="354"/>
            <ac:spMk id="88" creationId="{849941E4-1E80-05AB-74EB-55AF4687143C}"/>
          </ac:spMkLst>
        </pc:spChg>
        <pc:spChg chg="add mod">
          <ac:chgData name="Anine Therese Kildahl" userId="459514df-3b29-4f96-8982-4b8e0b04d2ef" providerId="ADAL" clId="{534408EA-09A7-467D-A415-9C46C6FFCDDC}" dt="2023-10-31T07:47:07.252" v="6755"/>
          <ac:spMkLst>
            <pc:docMk/>
            <pc:sldMk cId="214644156" sldId="354"/>
            <ac:spMk id="89" creationId="{37D622EE-6843-87E5-7601-4F550A0FBC5E}"/>
          </ac:spMkLst>
        </pc:spChg>
        <pc:spChg chg="add mod">
          <ac:chgData name="Anine Therese Kildahl" userId="459514df-3b29-4f96-8982-4b8e0b04d2ef" providerId="ADAL" clId="{534408EA-09A7-467D-A415-9C46C6FFCDDC}" dt="2023-10-31T07:47:19.935" v="6756"/>
          <ac:spMkLst>
            <pc:docMk/>
            <pc:sldMk cId="214644156" sldId="354"/>
            <ac:spMk id="90" creationId="{460DCCEB-C611-94FD-CFEE-A814AC74473B}"/>
          </ac:spMkLst>
        </pc:spChg>
      </pc:sldChg>
      <pc:sldChg chg="addSp modSp add modNotesTx">
        <pc:chgData name="Anine Therese Kildahl" userId="459514df-3b29-4f96-8982-4b8e0b04d2ef" providerId="ADAL" clId="{534408EA-09A7-467D-A415-9C46C6FFCDDC}" dt="2023-10-31T08:03:39.815" v="9135" actId="20577"/>
        <pc:sldMkLst>
          <pc:docMk/>
          <pc:sldMk cId="776575892" sldId="355"/>
        </pc:sldMkLst>
        <pc:spChg chg="add mod">
          <ac:chgData name="Anine Therese Kildahl" userId="459514df-3b29-4f96-8982-4b8e0b04d2ef" providerId="ADAL" clId="{534408EA-09A7-467D-A415-9C46C6FFCDDC}" dt="2023-10-31T07:49:06.192" v="6759"/>
          <ac:spMkLst>
            <pc:docMk/>
            <pc:sldMk cId="776575892" sldId="355"/>
            <ac:spMk id="91" creationId="{99D1984C-093A-FC19-1F88-17D819969806}"/>
          </ac:spMkLst>
        </pc:spChg>
      </pc:sldChg>
      <pc:sldMasterChg chg="del delSldLayout">
        <pc:chgData name="Anine Therese Kildahl" userId="459514df-3b29-4f96-8982-4b8e0b04d2ef" providerId="ADAL" clId="{534408EA-09A7-467D-A415-9C46C6FFCDDC}" dt="2023-10-25T13:11:17.121" v="422" actId="2696"/>
        <pc:sldMasterMkLst>
          <pc:docMk/>
          <pc:sldMasterMk cId="2234328413" sldId="2147483674"/>
        </pc:sldMasterMkLst>
        <pc:sldLayoutChg chg="del">
          <pc:chgData name="Anine Therese Kildahl" userId="459514df-3b29-4f96-8982-4b8e0b04d2ef" providerId="ADAL" clId="{534408EA-09A7-467D-A415-9C46C6FFCDDC}" dt="2023-10-25T13:11:17.121" v="422" actId="2696"/>
          <pc:sldLayoutMkLst>
            <pc:docMk/>
            <pc:sldMasterMk cId="2234328413" sldId="2147483674"/>
            <pc:sldLayoutMk cId="4268112576" sldId="2147483675"/>
          </pc:sldLayoutMkLst>
        </pc:sldLayoutChg>
        <pc:sldLayoutChg chg="del">
          <pc:chgData name="Anine Therese Kildahl" userId="459514df-3b29-4f96-8982-4b8e0b04d2ef" providerId="ADAL" clId="{534408EA-09A7-467D-A415-9C46C6FFCDDC}" dt="2023-10-25T13:11:17.121" v="422" actId="2696"/>
          <pc:sldLayoutMkLst>
            <pc:docMk/>
            <pc:sldMasterMk cId="2234328413" sldId="2147483674"/>
            <pc:sldLayoutMk cId="1134452219" sldId="2147483676"/>
          </pc:sldLayoutMkLst>
        </pc:sldLayoutChg>
        <pc:sldLayoutChg chg="del">
          <pc:chgData name="Anine Therese Kildahl" userId="459514df-3b29-4f96-8982-4b8e0b04d2ef" providerId="ADAL" clId="{534408EA-09A7-467D-A415-9C46C6FFCDDC}" dt="2023-10-25T13:11:17.121" v="422" actId="2696"/>
          <pc:sldLayoutMkLst>
            <pc:docMk/>
            <pc:sldMasterMk cId="2234328413" sldId="2147483674"/>
            <pc:sldLayoutMk cId="4056710671" sldId="2147483677"/>
          </pc:sldLayoutMkLst>
        </pc:sldLayoutChg>
        <pc:sldLayoutChg chg="del">
          <pc:chgData name="Anine Therese Kildahl" userId="459514df-3b29-4f96-8982-4b8e0b04d2ef" providerId="ADAL" clId="{534408EA-09A7-467D-A415-9C46C6FFCDDC}" dt="2023-10-25T13:11:17.121" v="422" actId="2696"/>
          <pc:sldLayoutMkLst>
            <pc:docMk/>
            <pc:sldMasterMk cId="2234328413" sldId="2147483674"/>
            <pc:sldLayoutMk cId="794041849" sldId="2147483678"/>
          </pc:sldLayoutMkLst>
        </pc:sldLayoutChg>
        <pc:sldLayoutChg chg="del">
          <pc:chgData name="Anine Therese Kildahl" userId="459514df-3b29-4f96-8982-4b8e0b04d2ef" providerId="ADAL" clId="{534408EA-09A7-467D-A415-9C46C6FFCDDC}" dt="2023-10-25T13:11:17.121" v="422" actId="2696"/>
          <pc:sldLayoutMkLst>
            <pc:docMk/>
            <pc:sldMasterMk cId="2234328413" sldId="2147483674"/>
            <pc:sldLayoutMk cId="3693793675" sldId="2147483679"/>
          </pc:sldLayoutMkLst>
        </pc:sldLayoutChg>
        <pc:sldLayoutChg chg="del">
          <pc:chgData name="Anine Therese Kildahl" userId="459514df-3b29-4f96-8982-4b8e0b04d2ef" providerId="ADAL" clId="{534408EA-09A7-467D-A415-9C46C6FFCDDC}" dt="2023-10-25T13:11:17.121" v="422" actId="2696"/>
          <pc:sldLayoutMkLst>
            <pc:docMk/>
            <pc:sldMasterMk cId="2234328413" sldId="2147483674"/>
            <pc:sldLayoutMk cId="2295210411" sldId="2147483680"/>
          </pc:sldLayoutMkLst>
        </pc:sldLayoutChg>
        <pc:sldLayoutChg chg="del">
          <pc:chgData name="Anine Therese Kildahl" userId="459514df-3b29-4f96-8982-4b8e0b04d2ef" providerId="ADAL" clId="{534408EA-09A7-467D-A415-9C46C6FFCDDC}" dt="2023-10-25T13:11:17.121" v="422" actId="2696"/>
          <pc:sldLayoutMkLst>
            <pc:docMk/>
            <pc:sldMasterMk cId="2234328413" sldId="2147483674"/>
            <pc:sldLayoutMk cId="1623906511" sldId="2147483681"/>
          </pc:sldLayoutMkLst>
        </pc:sldLayoutChg>
        <pc:sldLayoutChg chg="del">
          <pc:chgData name="Anine Therese Kildahl" userId="459514df-3b29-4f96-8982-4b8e0b04d2ef" providerId="ADAL" clId="{534408EA-09A7-467D-A415-9C46C6FFCDDC}" dt="2023-10-25T13:11:17.121" v="422" actId="2696"/>
          <pc:sldLayoutMkLst>
            <pc:docMk/>
            <pc:sldMasterMk cId="2234328413" sldId="2147483674"/>
            <pc:sldLayoutMk cId="640466564" sldId="2147483682"/>
          </pc:sldLayoutMkLst>
        </pc:sldLayoutChg>
        <pc:sldLayoutChg chg="del">
          <pc:chgData name="Anine Therese Kildahl" userId="459514df-3b29-4f96-8982-4b8e0b04d2ef" providerId="ADAL" clId="{534408EA-09A7-467D-A415-9C46C6FFCDDC}" dt="2023-10-25T13:11:17.121" v="422" actId="2696"/>
          <pc:sldLayoutMkLst>
            <pc:docMk/>
            <pc:sldMasterMk cId="2234328413" sldId="2147483674"/>
            <pc:sldLayoutMk cId="3209890423" sldId="2147483683"/>
          </pc:sldLayoutMkLst>
        </pc:sldLayoutChg>
        <pc:sldLayoutChg chg="del">
          <pc:chgData name="Anine Therese Kildahl" userId="459514df-3b29-4f96-8982-4b8e0b04d2ef" providerId="ADAL" clId="{534408EA-09A7-467D-A415-9C46C6FFCDDC}" dt="2023-10-25T13:11:17.121" v="422" actId="2696"/>
          <pc:sldLayoutMkLst>
            <pc:docMk/>
            <pc:sldMasterMk cId="2234328413" sldId="2147483674"/>
            <pc:sldLayoutMk cId="917210826" sldId="2147483684"/>
          </pc:sldLayoutMkLst>
        </pc:sldLayoutChg>
        <pc:sldLayoutChg chg="del">
          <pc:chgData name="Anine Therese Kildahl" userId="459514df-3b29-4f96-8982-4b8e0b04d2ef" providerId="ADAL" clId="{534408EA-09A7-467D-A415-9C46C6FFCDDC}" dt="2023-10-25T13:11:17.121" v="422" actId="2696"/>
          <pc:sldLayoutMkLst>
            <pc:docMk/>
            <pc:sldMasterMk cId="2234328413" sldId="2147483674"/>
            <pc:sldLayoutMk cId="2096807131" sldId="2147483685"/>
          </pc:sldLayoutMkLst>
        </pc:sldLayoutChg>
      </pc:sldMasterChg>
    </pc:docChg>
  </pc:docChgLst>
  <pc:docChgLst>
    <pc:chgData name="Katrine Eide" userId="S::katrine.eide@baerum.kommune.no::321faf17-0252-437b-8922-4d69d1f004cf" providerId="AD" clId="Web-{2942CDEE-BE25-54BB-D3DC-F7B189DA1754}"/>
    <pc:docChg chg="addSld modSld sldOrd">
      <pc:chgData name="Katrine Eide" userId="S::katrine.eide@baerum.kommune.no::321faf17-0252-437b-8922-4d69d1f004cf" providerId="AD" clId="Web-{2942CDEE-BE25-54BB-D3DC-F7B189DA1754}" dt="2023-12-07T08:35:57.007" v="74" actId="1076"/>
      <pc:docMkLst>
        <pc:docMk/>
      </pc:docMkLst>
      <pc:sldChg chg="modNotes">
        <pc:chgData name="Katrine Eide" userId="S::katrine.eide@baerum.kommune.no::321faf17-0252-437b-8922-4d69d1f004cf" providerId="AD" clId="Web-{2942CDEE-BE25-54BB-D3DC-F7B189DA1754}" dt="2023-12-07T08:32:15.688" v="50"/>
        <pc:sldMkLst>
          <pc:docMk/>
          <pc:sldMk cId="332998064" sldId="331"/>
        </pc:sldMkLst>
      </pc:sldChg>
      <pc:sldChg chg="addSp modSp">
        <pc:chgData name="Katrine Eide" userId="S::katrine.eide@baerum.kommune.no::321faf17-0252-437b-8922-4d69d1f004cf" providerId="AD" clId="Web-{2942CDEE-BE25-54BB-D3DC-F7B189DA1754}" dt="2023-12-07T08:35:57.007" v="74" actId="1076"/>
        <pc:sldMkLst>
          <pc:docMk/>
          <pc:sldMk cId="1853160862" sldId="333"/>
        </pc:sldMkLst>
        <pc:spChg chg="add mod">
          <ac:chgData name="Katrine Eide" userId="S::katrine.eide@baerum.kommune.no::321faf17-0252-437b-8922-4d69d1f004cf" providerId="AD" clId="Web-{2942CDEE-BE25-54BB-D3DC-F7B189DA1754}" dt="2023-12-07T08:35:57.007" v="74" actId="1076"/>
          <ac:spMkLst>
            <pc:docMk/>
            <pc:sldMk cId="1853160862" sldId="333"/>
            <ac:spMk id="6" creationId="{444C7073-83EC-3D62-25F7-F0E4F9CEE870}"/>
          </ac:spMkLst>
        </pc:spChg>
      </pc:sldChg>
      <pc:sldChg chg="modSp">
        <pc:chgData name="Katrine Eide" userId="S::katrine.eide@baerum.kommune.no::321faf17-0252-437b-8922-4d69d1f004cf" providerId="AD" clId="Web-{2942CDEE-BE25-54BB-D3DC-F7B189DA1754}" dt="2023-12-07T08:33:11.987" v="52" actId="1076"/>
        <pc:sldMkLst>
          <pc:docMk/>
          <pc:sldMk cId="3246379692" sldId="368"/>
        </pc:sldMkLst>
        <pc:spChg chg="mod">
          <ac:chgData name="Katrine Eide" userId="S::katrine.eide@baerum.kommune.no::321faf17-0252-437b-8922-4d69d1f004cf" providerId="AD" clId="Web-{2942CDEE-BE25-54BB-D3DC-F7B189DA1754}" dt="2023-12-07T08:33:11.987" v="52" actId="1076"/>
          <ac:spMkLst>
            <pc:docMk/>
            <pc:sldMk cId="3246379692" sldId="368"/>
            <ac:spMk id="2" creationId="{CBD41BF1-DAFD-B9DC-2928-F9E7DCC3E93F}"/>
          </ac:spMkLst>
        </pc:spChg>
      </pc:sldChg>
      <pc:sldChg chg="ord">
        <pc:chgData name="Katrine Eide" userId="S::katrine.eide@baerum.kommune.no::321faf17-0252-437b-8922-4d69d1f004cf" providerId="AD" clId="Web-{2942CDEE-BE25-54BB-D3DC-F7B189DA1754}" dt="2023-12-07T08:33:48.597" v="53"/>
        <pc:sldMkLst>
          <pc:docMk/>
          <pc:sldMk cId="2830079977" sldId="379"/>
        </pc:sldMkLst>
      </pc:sldChg>
      <pc:sldChg chg="delSp add ord">
        <pc:chgData name="Katrine Eide" userId="S::katrine.eide@baerum.kommune.no::321faf17-0252-437b-8922-4d69d1f004cf" providerId="AD" clId="Web-{2942CDEE-BE25-54BB-D3DC-F7B189DA1754}" dt="2023-12-07T08:31:06.686" v="2"/>
        <pc:sldMkLst>
          <pc:docMk/>
          <pc:sldMk cId="3376827140" sldId="380"/>
        </pc:sldMkLst>
        <pc:spChg chg="del">
          <ac:chgData name="Katrine Eide" userId="S::katrine.eide@baerum.kommune.no::321faf17-0252-437b-8922-4d69d1f004cf" providerId="AD" clId="Web-{2942CDEE-BE25-54BB-D3DC-F7B189DA1754}" dt="2023-12-07T08:30:25.794" v="1"/>
          <ac:spMkLst>
            <pc:docMk/>
            <pc:sldMk cId="3376827140" sldId="380"/>
            <ac:spMk id="29" creationId="{6004E396-B37F-CECA-E26A-FFB4AB0AF955}"/>
          </ac:spMkLst>
        </pc:spChg>
      </pc:sldChg>
      <pc:sldChg chg="add">
        <pc:chgData name="Katrine Eide" userId="S::katrine.eide@baerum.kommune.no::321faf17-0252-437b-8922-4d69d1f004cf" providerId="AD" clId="Web-{2942CDEE-BE25-54BB-D3DC-F7B189DA1754}" dt="2023-12-07T08:35:25.162" v="54"/>
        <pc:sldMkLst>
          <pc:docMk/>
          <pc:sldMk cId="1668972842" sldId="381"/>
        </pc:sldMkLst>
      </pc:sldChg>
    </pc:docChg>
  </pc:docChgLst>
  <pc:docChgLst>
    <pc:chgData name="Katrine Eide" userId="S::katrine.eide@baerum.kommune.no::321faf17-0252-437b-8922-4d69d1f004cf" providerId="AD" clId="Web-{B0BD7EE1-5C5A-4D23-8908-ECA42F69E904}"/>
    <pc:docChg chg="modSld">
      <pc:chgData name="Katrine Eide" userId="S::katrine.eide@baerum.kommune.no::321faf17-0252-437b-8922-4d69d1f004cf" providerId="AD" clId="Web-{B0BD7EE1-5C5A-4D23-8908-ECA42F69E904}" dt="2023-10-11T07:38:51.634" v="3" actId="20577"/>
      <pc:docMkLst>
        <pc:docMk/>
      </pc:docMkLst>
      <pc:sldChg chg="modSp">
        <pc:chgData name="Katrine Eide" userId="S::katrine.eide@baerum.kommune.no::321faf17-0252-437b-8922-4d69d1f004cf" providerId="AD" clId="Web-{B0BD7EE1-5C5A-4D23-8908-ECA42F69E904}" dt="2023-10-11T07:38:51.634" v="3" actId="20577"/>
        <pc:sldMkLst>
          <pc:docMk/>
          <pc:sldMk cId="3620194802" sldId="264"/>
        </pc:sldMkLst>
        <pc:spChg chg="mod">
          <ac:chgData name="Katrine Eide" userId="S::katrine.eide@baerum.kommune.no::321faf17-0252-437b-8922-4d69d1f004cf" providerId="AD" clId="Web-{B0BD7EE1-5C5A-4D23-8908-ECA42F69E904}" dt="2023-10-11T07:38:51.634" v="3" actId="20577"/>
          <ac:spMkLst>
            <pc:docMk/>
            <pc:sldMk cId="3620194802" sldId="264"/>
            <ac:spMk id="3" creationId="{DF82C179-AB9A-4649-A6DE-AA1A5B6D0401}"/>
          </ac:spMkLst>
        </pc:spChg>
      </pc:sldChg>
    </pc:docChg>
  </pc:docChgLst>
  <pc:docChgLst>
    <pc:chgData name="Katrine Eide" userId="S::katrine.eide@baerum.kommune.no::321faf17-0252-437b-8922-4d69d1f004cf" providerId="AD" clId="Web-{9CE80AB6-D23C-ADB2-2BC3-3FA5B23A6D87}"/>
    <pc:docChg chg="addSld delSld modSld sldOrd">
      <pc:chgData name="Katrine Eide" userId="S::katrine.eide@baerum.kommune.no::321faf17-0252-437b-8922-4d69d1f004cf" providerId="AD" clId="Web-{9CE80AB6-D23C-ADB2-2BC3-3FA5B23A6D87}" dt="2024-02-07T12:33:01.495" v="449" actId="20577"/>
      <pc:docMkLst>
        <pc:docMk/>
      </pc:docMkLst>
      <pc:sldChg chg="modNotes">
        <pc:chgData name="Katrine Eide" userId="S::katrine.eide@baerum.kommune.no::321faf17-0252-437b-8922-4d69d1f004cf" providerId="AD" clId="Web-{9CE80AB6-D23C-ADB2-2BC3-3FA5B23A6D87}" dt="2024-02-07T12:09:51.392" v="27"/>
        <pc:sldMkLst>
          <pc:docMk/>
          <pc:sldMk cId="2539402687" sldId="401"/>
        </pc:sldMkLst>
      </pc:sldChg>
      <pc:sldChg chg="del">
        <pc:chgData name="Katrine Eide" userId="S::katrine.eide@baerum.kommune.no::321faf17-0252-437b-8922-4d69d1f004cf" providerId="AD" clId="Web-{9CE80AB6-D23C-ADB2-2BC3-3FA5B23A6D87}" dt="2024-02-07T12:20:30.551" v="166"/>
        <pc:sldMkLst>
          <pc:docMk/>
          <pc:sldMk cId="215076328" sldId="455"/>
        </pc:sldMkLst>
      </pc:sldChg>
      <pc:sldChg chg="modSp modNotes">
        <pc:chgData name="Katrine Eide" userId="S::katrine.eide@baerum.kommune.no::321faf17-0252-437b-8922-4d69d1f004cf" providerId="AD" clId="Web-{9CE80AB6-D23C-ADB2-2BC3-3FA5B23A6D87}" dt="2024-02-07T12:14:58.369" v="62"/>
        <pc:sldMkLst>
          <pc:docMk/>
          <pc:sldMk cId="4213585927" sldId="463"/>
        </pc:sldMkLst>
        <pc:spChg chg="mod">
          <ac:chgData name="Katrine Eide" userId="S::katrine.eide@baerum.kommune.no::321faf17-0252-437b-8922-4d69d1f004cf" providerId="AD" clId="Web-{9CE80AB6-D23C-ADB2-2BC3-3FA5B23A6D87}" dt="2024-02-07T12:14:15.040" v="35" actId="20577"/>
          <ac:spMkLst>
            <pc:docMk/>
            <pc:sldMk cId="4213585927" sldId="463"/>
            <ac:spMk id="2" creationId="{1BB03983-B5B9-F64A-D60E-A4F82B43FA8B}"/>
          </ac:spMkLst>
        </pc:spChg>
      </pc:sldChg>
      <pc:sldChg chg="ord">
        <pc:chgData name="Katrine Eide" userId="S::katrine.eide@baerum.kommune.no::321faf17-0252-437b-8922-4d69d1f004cf" providerId="AD" clId="Web-{9CE80AB6-D23C-ADB2-2BC3-3FA5B23A6D87}" dt="2024-02-07T12:30:09.787" v="434"/>
        <pc:sldMkLst>
          <pc:docMk/>
          <pc:sldMk cId="1179428842" sldId="469"/>
        </pc:sldMkLst>
      </pc:sldChg>
      <pc:sldChg chg="del">
        <pc:chgData name="Katrine Eide" userId="S::katrine.eide@baerum.kommune.no::321faf17-0252-437b-8922-4d69d1f004cf" providerId="AD" clId="Web-{9CE80AB6-D23C-ADB2-2BC3-3FA5B23A6D87}" dt="2024-02-07T12:29:30.239" v="433"/>
        <pc:sldMkLst>
          <pc:docMk/>
          <pc:sldMk cId="3890552348" sldId="470"/>
        </pc:sldMkLst>
      </pc:sldChg>
      <pc:sldChg chg="modSp del modNotes">
        <pc:chgData name="Katrine Eide" userId="S::katrine.eide@baerum.kommune.no::321faf17-0252-437b-8922-4d69d1f004cf" providerId="AD" clId="Web-{9CE80AB6-D23C-ADB2-2BC3-3FA5B23A6D87}" dt="2024-02-07T12:28:04.486" v="428"/>
        <pc:sldMkLst>
          <pc:docMk/>
          <pc:sldMk cId="64038380" sldId="474"/>
        </pc:sldMkLst>
        <pc:spChg chg="mod">
          <ac:chgData name="Katrine Eide" userId="S::katrine.eide@baerum.kommune.no::321faf17-0252-437b-8922-4d69d1f004cf" providerId="AD" clId="Web-{9CE80AB6-D23C-ADB2-2BC3-3FA5B23A6D87}" dt="2024-02-07T12:24:32.980" v="283" actId="20577"/>
          <ac:spMkLst>
            <pc:docMk/>
            <pc:sldMk cId="64038380" sldId="474"/>
            <ac:spMk id="3" creationId="{00000000-0000-0000-0000-000000000000}"/>
          </ac:spMkLst>
        </pc:spChg>
      </pc:sldChg>
      <pc:sldChg chg="addSp delSp modSp">
        <pc:chgData name="Katrine Eide" userId="S::katrine.eide@baerum.kommune.no::321faf17-0252-437b-8922-4d69d1f004cf" providerId="AD" clId="Web-{9CE80AB6-D23C-ADB2-2BC3-3FA5B23A6D87}" dt="2024-02-07T12:20:09.957" v="164"/>
        <pc:sldMkLst>
          <pc:docMk/>
          <pc:sldMk cId="528044531" sldId="475"/>
        </pc:sldMkLst>
        <pc:spChg chg="add del mod">
          <ac:chgData name="Katrine Eide" userId="S::katrine.eide@baerum.kommune.no::321faf17-0252-437b-8922-4d69d1f004cf" providerId="AD" clId="Web-{9CE80AB6-D23C-ADB2-2BC3-3FA5B23A6D87}" dt="2024-02-07T12:20:09.957" v="164"/>
          <ac:spMkLst>
            <pc:docMk/>
            <pc:sldMk cId="528044531" sldId="475"/>
            <ac:spMk id="2" creationId="{864BB0C6-5C88-5B79-CF27-8708F0AEA8BD}"/>
          </ac:spMkLst>
        </pc:spChg>
      </pc:sldChg>
      <pc:sldChg chg="ord">
        <pc:chgData name="Katrine Eide" userId="S::katrine.eide@baerum.kommune.no::321faf17-0252-437b-8922-4d69d1f004cf" providerId="AD" clId="Web-{9CE80AB6-D23C-ADB2-2BC3-3FA5B23A6D87}" dt="2024-02-07T12:08:38.577" v="3"/>
        <pc:sldMkLst>
          <pc:docMk/>
          <pc:sldMk cId="2655984052" sldId="476"/>
        </pc:sldMkLst>
      </pc:sldChg>
      <pc:sldChg chg="add del">
        <pc:chgData name="Katrine Eide" userId="S::katrine.eide@baerum.kommune.no::321faf17-0252-437b-8922-4d69d1f004cf" providerId="AD" clId="Web-{9CE80AB6-D23C-ADB2-2BC3-3FA5B23A6D87}" dt="2024-02-07T12:28:30.706" v="432"/>
        <pc:sldMkLst>
          <pc:docMk/>
          <pc:sldMk cId="1694229983" sldId="477"/>
        </pc:sldMkLst>
      </pc:sldChg>
      <pc:sldChg chg="modSp">
        <pc:chgData name="Katrine Eide" userId="S::katrine.eide@baerum.kommune.no::321faf17-0252-437b-8922-4d69d1f004cf" providerId="AD" clId="Web-{9CE80AB6-D23C-ADB2-2BC3-3FA5B23A6D87}" dt="2024-02-07T12:06:05.057" v="1" actId="20577"/>
        <pc:sldMkLst>
          <pc:docMk/>
          <pc:sldMk cId="3457034054" sldId="481"/>
        </pc:sldMkLst>
        <pc:spChg chg="mod">
          <ac:chgData name="Katrine Eide" userId="S::katrine.eide@baerum.kommune.no::321faf17-0252-437b-8922-4d69d1f004cf" providerId="AD" clId="Web-{9CE80AB6-D23C-ADB2-2BC3-3FA5B23A6D87}" dt="2024-02-07T12:06:05.057" v="1" actId="20577"/>
          <ac:spMkLst>
            <pc:docMk/>
            <pc:sldMk cId="3457034054" sldId="481"/>
            <ac:spMk id="3" creationId="{00000000-0000-0000-0000-000000000000}"/>
          </ac:spMkLst>
        </pc:spChg>
      </pc:sldChg>
      <pc:sldChg chg="add replId">
        <pc:chgData name="Katrine Eide" userId="S::katrine.eide@baerum.kommune.no::321faf17-0252-437b-8922-4d69d1f004cf" providerId="AD" clId="Web-{9CE80AB6-D23C-ADB2-2BC3-3FA5B23A6D87}" dt="2024-02-07T12:20:28.613" v="165"/>
        <pc:sldMkLst>
          <pc:docMk/>
          <pc:sldMk cId="1265206934" sldId="482"/>
        </pc:sldMkLst>
      </pc:sldChg>
      <pc:sldChg chg="modSp add del replId">
        <pc:chgData name="Katrine Eide" userId="S::katrine.eide@baerum.kommune.no::321faf17-0252-437b-8922-4d69d1f004cf" providerId="AD" clId="Web-{9CE80AB6-D23C-ADB2-2BC3-3FA5B23A6D87}" dt="2024-02-07T12:28:07.017" v="429"/>
        <pc:sldMkLst>
          <pc:docMk/>
          <pc:sldMk cId="4129766813" sldId="483"/>
        </pc:sldMkLst>
        <pc:spChg chg="mod">
          <ac:chgData name="Katrine Eide" userId="S::katrine.eide@baerum.kommune.no::321faf17-0252-437b-8922-4d69d1f004cf" providerId="AD" clId="Web-{9CE80AB6-D23C-ADB2-2BC3-3FA5B23A6D87}" dt="2024-02-07T12:24:41.215" v="285" actId="20577"/>
          <ac:spMkLst>
            <pc:docMk/>
            <pc:sldMk cId="4129766813" sldId="483"/>
            <ac:spMk id="3" creationId="{00000000-0000-0000-0000-000000000000}"/>
          </ac:spMkLst>
        </pc:spChg>
      </pc:sldChg>
      <pc:sldChg chg="modSp add replId">
        <pc:chgData name="Katrine Eide" userId="S::katrine.eide@baerum.kommune.no::321faf17-0252-437b-8922-4d69d1f004cf" providerId="AD" clId="Web-{9CE80AB6-D23C-ADB2-2BC3-3FA5B23A6D87}" dt="2024-02-07T12:27:59.033" v="427" actId="20577"/>
        <pc:sldMkLst>
          <pc:docMk/>
          <pc:sldMk cId="1963028375" sldId="484"/>
        </pc:sldMkLst>
        <pc:spChg chg="mod">
          <ac:chgData name="Katrine Eide" userId="S::katrine.eide@baerum.kommune.no::321faf17-0252-437b-8922-4d69d1f004cf" providerId="AD" clId="Web-{9CE80AB6-D23C-ADB2-2BC3-3FA5B23A6D87}" dt="2024-02-07T12:27:59.033" v="427" actId="20577"/>
          <ac:spMkLst>
            <pc:docMk/>
            <pc:sldMk cId="1963028375" sldId="484"/>
            <ac:spMk id="3" creationId="{00000000-0000-0000-0000-000000000000}"/>
          </ac:spMkLst>
        </pc:spChg>
      </pc:sldChg>
      <pc:sldChg chg="modSp add replId">
        <pc:chgData name="Katrine Eide" userId="S::katrine.eide@baerum.kommune.no::321faf17-0252-437b-8922-4d69d1f004cf" providerId="AD" clId="Web-{9CE80AB6-D23C-ADB2-2BC3-3FA5B23A6D87}" dt="2024-02-07T12:30:45.881" v="437" actId="20577"/>
        <pc:sldMkLst>
          <pc:docMk/>
          <pc:sldMk cId="2643424996" sldId="485"/>
        </pc:sldMkLst>
        <pc:spChg chg="mod">
          <ac:chgData name="Katrine Eide" userId="S::katrine.eide@baerum.kommune.no::321faf17-0252-437b-8922-4d69d1f004cf" providerId="AD" clId="Web-{9CE80AB6-D23C-ADB2-2BC3-3FA5B23A6D87}" dt="2024-02-07T12:30:45.881" v="437" actId="20577"/>
          <ac:spMkLst>
            <pc:docMk/>
            <pc:sldMk cId="2643424996" sldId="485"/>
            <ac:spMk id="3" creationId="{00000000-0000-0000-0000-000000000000}"/>
          </ac:spMkLst>
        </pc:spChg>
      </pc:sldChg>
      <pc:sldChg chg="modSp add replId">
        <pc:chgData name="Katrine Eide" userId="S::katrine.eide@baerum.kommune.no::321faf17-0252-437b-8922-4d69d1f004cf" providerId="AD" clId="Web-{9CE80AB6-D23C-ADB2-2BC3-3FA5B23A6D87}" dt="2024-02-07T12:33:01.495" v="449" actId="20577"/>
        <pc:sldMkLst>
          <pc:docMk/>
          <pc:sldMk cId="2369670101" sldId="486"/>
        </pc:sldMkLst>
        <pc:spChg chg="mod">
          <ac:chgData name="Katrine Eide" userId="S::katrine.eide@baerum.kommune.no::321faf17-0252-437b-8922-4d69d1f004cf" providerId="AD" clId="Web-{9CE80AB6-D23C-ADB2-2BC3-3FA5B23A6D87}" dt="2024-02-07T12:33:01.495" v="449" actId="20577"/>
          <ac:spMkLst>
            <pc:docMk/>
            <pc:sldMk cId="2369670101" sldId="486"/>
            <ac:spMk id="3" creationId="{00000000-0000-0000-0000-000000000000}"/>
          </ac:spMkLst>
        </pc:spChg>
      </pc:sldChg>
    </pc:docChg>
  </pc:docChgLst>
  <pc:docChgLst>
    <pc:chgData name="Katrine Eide" userId="S::katrine.eide@baerum.kommune.no::321faf17-0252-437b-8922-4d69d1f004cf" providerId="AD" clId="Web-{6B6BF3A8-C5F6-493C-A79D-1BB5DB6E5071}"/>
    <pc:docChg chg="addSld modSld addMainMaster modMainMaster">
      <pc:chgData name="Katrine Eide" userId="S::katrine.eide@baerum.kommune.no::321faf17-0252-437b-8922-4d69d1f004cf" providerId="AD" clId="Web-{6B6BF3A8-C5F6-493C-A79D-1BB5DB6E5071}" dt="2023-10-26T07:47:23.713" v="24" actId="20577"/>
      <pc:docMkLst>
        <pc:docMk/>
      </pc:docMkLst>
      <pc:sldChg chg="modSp add">
        <pc:chgData name="Katrine Eide" userId="S::katrine.eide@baerum.kommune.no::321faf17-0252-437b-8922-4d69d1f004cf" providerId="AD" clId="Web-{6B6BF3A8-C5F6-493C-A79D-1BB5DB6E5071}" dt="2023-10-26T07:47:23.713" v="24" actId="20577"/>
        <pc:sldMkLst>
          <pc:docMk/>
          <pc:sldMk cId="4027114356" sldId="330"/>
        </pc:sldMkLst>
        <pc:spChg chg="mod">
          <ac:chgData name="Katrine Eide" userId="S::katrine.eide@baerum.kommune.no::321faf17-0252-437b-8922-4d69d1f004cf" providerId="AD" clId="Web-{6B6BF3A8-C5F6-493C-A79D-1BB5DB6E5071}" dt="2023-10-26T07:47:12.510" v="12" actId="20577"/>
          <ac:spMkLst>
            <pc:docMk/>
            <pc:sldMk cId="4027114356" sldId="330"/>
            <ac:spMk id="4" creationId="{00000000-0000-0000-0000-000000000000}"/>
          </ac:spMkLst>
        </pc:spChg>
        <pc:spChg chg="mod">
          <ac:chgData name="Katrine Eide" userId="S::katrine.eide@baerum.kommune.no::321faf17-0252-437b-8922-4d69d1f004cf" providerId="AD" clId="Web-{6B6BF3A8-C5F6-493C-A79D-1BB5DB6E5071}" dt="2023-10-26T07:47:18.682" v="18" actId="20577"/>
          <ac:spMkLst>
            <pc:docMk/>
            <pc:sldMk cId="4027114356" sldId="330"/>
            <ac:spMk id="5" creationId="{00000000-0000-0000-0000-000000000000}"/>
          </ac:spMkLst>
        </pc:spChg>
        <pc:spChg chg="mod">
          <ac:chgData name="Katrine Eide" userId="S::katrine.eide@baerum.kommune.no::321faf17-0252-437b-8922-4d69d1f004cf" providerId="AD" clId="Web-{6B6BF3A8-C5F6-493C-A79D-1BB5DB6E5071}" dt="2023-10-26T07:47:05.056" v="7" actId="20577"/>
          <ac:spMkLst>
            <pc:docMk/>
            <pc:sldMk cId="4027114356" sldId="330"/>
            <ac:spMk id="6" creationId="{00000000-0000-0000-0000-000000000000}"/>
          </ac:spMkLst>
        </pc:spChg>
        <pc:spChg chg="mod">
          <ac:chgData name="Katrine Eide" userId="S::katrine.eide@baerum.kommune.no::321faf17-0252-437b-8922-4d69d1f004cf" providerId="AD" clId="Web-{6B6BF3A8-C5F6-493C-A79D-1BB5DB6E5071}" dt="2023-10-26T07:47:23.713" v="24" actId="20577"/>
          <ac:spMkLst>
            <pc:docMk/>
            <pc:sldMk cId="4027114356" sldId="330"/>
            <ac:spMk id="7" creationId="{00000000-0000-0000-0000-000000000000}"/>
          </ac:spMkLst>
        </pc:spChg>
      </pc:sldChg>
      <pc:sldMasterChg chg="add addSldLayout">
        <pc:chgData name="Katrine Eide" userId="S::katrine.eide@baerum.kommune.no::321faf17-0252-437b-8922-4d69d1f004cf" providerId="AD" clId="Web-{6B6BF3A8-C5F6-493C-A79D-1BB5DB6E5071}" dt="2023-10-26T07:46:51.447" v="0"/>
        <pc:sldMasterMkLst>
          <pc:docMk/>
          <pc:sldMasterMk cId="1667272659" sldId="2147483648"/>
        </pc:sldMasterMkLst>
        <pc:sldLayoutChg chg="add">
          <pc:chgData name="Katrine Eide" userId="S::katrine.eide@baerum.kommune.no::321faf17-0252-437b-8922-4d69d1f004cf" providerId="AD" clId="Web-{6B6BF3A8-C5F6-493C-A79D-1BB5DB6E5071}" dt="2023-10-26T07:46:51.447" v="0"/>
          <pc:sldLayoutMkLst>
            <pc:docMk/>
            <pc:sldMasterMk cId="1667272659" sldId="2147483648"/>
            <pc:sldLayoutMk cId="549220122" sldId="2147483649"/>
          </pc:sldLayoutMkLst>
        </pc:sldLayoutChg>
        <pc:sldLayoutChg chg="add">
          <pc:chgData name="Katrine Eide" userId="S::katrine.eide@baerum.kommune.no::321faf17-0252-437b-8922-4d69d1f004cf" providerId="AD" clId="Web-{6B6BF3A8-C5F6-493C-A79D-1BB5DB6E5071}" dt="2023-10-26T07:46:51.447" v="0"/>
          <pc:sldLayoutMkLst>
            <pc:docMk/>
            <pc:sldMasterMk cId="1667272659" sldId="2147483648"/>
            <pc:sldLayoutMk cId="2293523826" sldId="2147483654"/>
          </pc:sldLayoutMkLst>
        </pc:sldLayoutChg>
        <pc:sldLayoutChg chg="add">
          <pc:chgData name="Katrine Eide" userId="S::katrine.eide@baerum.kommune.no::321faf17-0252-437b-8922-4d69d1f004cf" providerId="AD" clId="Web-{6B6BF3A8-C5F6-493C-A79D-1BB5DB6E5071}" dt="2023-10-26T07:46:51.447" v="0"/>
          <pc:sldLayoutMkLst>
            <pc:docMk/>
            <pc:sldMasterMk cId="1667272659" sldId="2147483648"/>
            <pc:sldLayoutMk cId="3332721134" sldId="2147483655"/>
          </pc:sldLayoutMkLst>
        </pc:sldLayoutChg>
        <pc:sldLayoutChg chg="add">
          <pc:chgData name="Katrine Eide" userId="S::katrine.eide@baerum.kommune.no::321faf17-0252-437b-8922-4d69d1f004cf" providerId="AD" clId="Web-{6B6BF3A8-C5F6-493C-A79D-1BB5DB6E5071}" dt="2023-10-26T07:46:51.447" v="0"/>
          <pc:sldLayoutMkLst>
            <pc:docMk/>
            <pc:sldMasterMk cId="1667272659" sldId="2147483648"/>
            <pc:sldLayoutMk cId="2573575179" sldId="2147483711"/>
          </pc:sldLayoutMkLst>
        </pc:sldLayoutChg>
        <pc:sldLayoutChg chg="add">
          <pc:chgData name="Katrine Eide" userId="S::katrine.eide@baerum.kommune.no::321faf17-0252-437b-8922-4d69d1f004cf" providerId="AD" clId="Web-{6B6BF3A8-C5F6-493C-A79D-1BB5DB6E5071}" dt="2023-10-26T07:46:51.447" v="0"/>
          <pc:sldLayoutMkLst>
            <pc:docMk/>
            <pc:sldMasterMk cId="1667272659" sldId="2147483648"/>
            <pc:sldLayoutMk cId="3443722186" sldId="2147483712"/>
          </pc:sldLayoutMkLst>
        </pc:sldLayoutChg>
        <pc:sldLayoutChg chg="add">
          <pc:chgData name="Katrine Eide" userId="S::katrine.eide@baerum.kommune.no::321faf17-0252-437b-8922-4d69d1f004cf" providerId="AD" clId="Web-{6B6BF3A8-C5F6-493C-A79D-1BB5DB6E5071}" dt="2023-10-26T07:46:51.447" v="0"/>
          <pc:sldLayoutMkLst>
            <pc:docMk/>
            <pc:sldMasterMk cId="1667272659" sldId="2147483648"/>
            <pc:sldLayoutMk cId="1711643581" sldId="2147483713"/>
          </pc:sldLayoutMkLst>
        </pc:sldLayoutChg>
        <pc:sldLayoutChg chg="add">
          <pc:chgData name="Katrine Eide" userId="S::katrine.eide@baerum.kommune.no::321faf17-0252-437b-8922-4d69d1f004cf" providerId="AD" clId="Web-{6B6BF3A8-C5F6-493C-A79D-1BB5DB6E5071}" dt="2023-10-26T07:46:51.447" v="0"/>
          <pc:sldLayoutMkLst>
            <pc:docMk/>
            <pc:sldMasterMk cId="1667272659" sldId="2147483648"/>
            <pc:sldLayoutMk cId="67020673" sldId="2147483714"/>
          </pc:sldLayoutMkLst>
        </pc:sldLayoutChg>
        <pc:sldLayoutChg chg="add">
          <pc:chgData name="Katrine Eide" userId="S::katrine.eide@baerum.kommune.no::321faf17-0252-437b-8922-4d69d1f004cf" providerId="AD" clId="Web-{6B6BF3A8-C5F6-493C-A79D-1BB5DB6E5071}" dt="2023-10-26T07:46:51.447" v="0"/>
          <pc:sldLayoutMkLst>
            <pc:docMk/>
            <pc:sldMasterMk cId="1667272659" sldId="2147483648"/>
            <pc:sldLayoutMk cId="2359024732" sldId="2147483715"/>
          </pc:sldLayoutMkLst>
        </pc:sldLayoutChg>
        <pc:sldLayoutChg chg="add">
          <pc:chgData name="Katrine Eide" userId="S::katrine.eide@baerum.kommune.no::321faf17-0252-437b-8922-4d69d1f004cf" providerId="AD" clId="Web-{6B6BF3A8-C5F6-493C-A79D-1BB5DB6E5071}" dt="2023-10-26T07:46:51.447" v="0"/>
          <pc:sldLayoutMkLst>
            <pc:docMk/>
            <pc:sldMasterMk cId="1667272659" sldId="2147483648"/>
            <pc:sldLayoutMk cId="1723460735" sldId="2147483716"/>
          </pc:sldLayoutMkLst>
        </pc:sldLayoutChg>
        <pc:sldLayoutChg chg="add">
          <pc:chgData name="Katrine Eide" userId="S::katrine.eide@baerum.kommune.no::321faf17-0252-437b-8922-4d69d1f004cf" providerId="AD" clId="Web-{6B6BF3A8-C5F6-493C-A79D-1BB5DB6E5071}" dt="2023-10-26T07:46:51.447" v="0"/>
          <pc:sldLayoutMkLst>
            <pc:docMk/>
            <pc:sldMasterMk cId="1667272659" sldId="2147483648"/>
            <pc:sldLayoutMk cId="503513992" sldId="2147483717"/>
          </pc:sldLayoutMkLst>
        </pc:sldLayoutChg>
        <pc:sldLayoutChg chg="add">
          <pc:chgData name="Katrine Eide" userId="S::katrine.eide@baerum.kommune.no::321faf17-0252-437b-8922-4d69d1f004cf" providerId="AD" clId="Web-{6B6BF3A8-C5F6-493C-A79D-1BB5DB6E5071}" dt="2023-10-26T07:46:51.447" v="0"/>
          <pc:sldLayoutMkLst>
            <pc:docMk/>
            <pc:sldMasterMk cId="1667272659" sldId="2147483648"/>
            <pc:sldLayoutMk cId="2893952073" sldId="2147483718"/>
          </pc:sldLayoutMkLst>
        </pc:sldLayoutChg>
        <pc:sldLayoutChg chg="add">
          <pc:chgData name="Katrine Eide" userId="S::katrine.eide@baerum.kommune.no::321faf17-0252-437b-8922-4d69d1f004cf" providerId="AD" clId="Web-{6B6BF3A8-C5F6-493C-A79D-1BB5DB6E5071}" dt="2023-10-26T07:46:51.447" v="0"/>
          <pc:sldLayoutMkLst>
            <pc:docMk/>
            <pc:sldMasterMk cId="1667272659" sldId="2147483648"/>
            <pc:sldLayoutMk cId="4075453484" sldId="2147483746"/>
          </pc:sldLayoutMkLst>
        </pc:sldLayoutChg>
      </pc:sldMasterChg>
      <pc:sldMasterChg chg="modSldLayout">
        <pc:chgData name="Katrine Eide" userId="S::katrine.eide@baerum.kommune.no::321faf17-0252-437b-8922-4d69d1f004cf" providerId="AD" clId="Web-{6B6BF3A8-C5F6-493C-A79D-1BB5DB6E5071}" dt="2023-10-26T07:46:51.447" v="0"/>
        <pc:sldMasterMkLst>
          <pc:docMk/>
          <pc:sldMasterMk cId="1643857197" sldId="2147483686"/>
        </pc:sldMasterMkLst>
        <pc:sldLayoutChg chg="replId">
          <pc:chgData name="Katrine Eide" userId="S::katrine.eide@baerum.kommune.no::321faf17-0252-437b-8922-4d69d1f004cf" providerId="AD" clId="Web-{6B6BF3A8-C5F6-493C-A79D-1BB5DB6E5071}" dt="2023-10-26T07:46:51.447" v="0"/>
          <pc:sldLayoutMkLst>
            <pc:docMk/>
            <pc:sldMasterMk cId="1643857197" sldId="2147483686"/>
            <pc:sldLayoutMk cId="2427462374" sldId="2147483710"/>
          </pc:sldLayoutMkLst>
        </pc:sldLayoutChg>
      </pc:sldMasterChg>
      <pc:sldMasterChg chg="replId modSldLayout">
        <pc:chgData name="Katrine Eide" userId="S::katrine.eide@baerum.kommune.no::321faf17-0252-437b-8922-4d69d1f004cf" providerId="AD" clId="Web-{6B6BF3A8-C5F6-493C-A79D-1BB5DB6E5071}" dt="2023-10-26T07:46:51.447" v="0"/>
        <pc:sldMasterMkLst>
          <pc:docMk/>
          <pc:sldMasterMk cId="2649319511" sldId="2147483698"/>
        </pc:sldMasterMkLst>
        <pc:sldLayoutChg chg="replId">
          <pc:chgData name="Katrine Eide" userId="S::katrine.eide@baerum.kommune.no::321faf17-0252-437b-8922-4d69d1f004cf" providerId="AD" clId="Web-{6B6BF3A8-C5F6-493C-A79D-1BB5DB6E5071}" dt="2023-10-26T07:46:51.447" v="0"/>
          <pc:sldLayoutMkLst>
            <pc:docMk/>
            <pc:sldMasterMk cId="2649319511" sldId="2147483698"/>
            <pc:sldLayoutMk cId="1137542638" sldId="2147483699"/>
          </pc:sldLayoutMkLst>
        </pc:sldLayoutChg>
        <pc:sldLayoutChg chg="replId">
          <pc:chgData name="Katrine Eide" userId="S::katrine.eide@baerum.kommune.no::321faf17-0252-437b-8922-4d69d1f004cf" providerId="AD" clId="Web-{6B6BF3A8-C5F6-493C-A79D-1BB5DB6E5071}" dt="2023-10-26T07:46:51.447" v="0"/>
          <pc:sldLayoutMkLst>
            <pc:docMk/>
            <pc:sldMasterMk cId="2649319511" sldId="2147483698"/>
            <pc:sldLayoutMk cId="3074127366" sldId="2147483700"/>
          </pc:sldLayoutMkLst>
        </pc:sldLayoutChg>
        <pc:sldLayoutChg chg="replId">
          <pc:chgData name="Katrine Eide" userId="S::katrine.eide@baerum.kommune.no::321faf17-0252-437b-8922-4d69d1f004cf" providerId="AD" clId="Web-{6B6BF3A8-C5F6-493C-A79D-1BB5DB6E5071}" dt="2023-10-26T07:46:51.447" v="0"/>
          <pc:sldLayoutMkLst>
            <pc:docMk/>
            <pc:sldMasterMk cId="2649319511" sldId="2147483698"/>
            <pc:sldLayoutMk cId="2697081350" sldId="2147483701"/>
          </pc:sldLayoutMkLst>
        </pc:sldLayoutChg>
        <pc:sldLayoutChg chg="replId">
          <pc:chgData name="Katrine Eide" userId="S::katrine.eide@baerum.kommune.no::321faf17-0252-437b-8922-4d69d1f004cf" providerId="AD" clId="Web-{6B6BF3A8-C5F6-493C-A79D-1BB5DB6E5071}" dt="2023-10-26T07:46:51.447" v="0"/>
          <pc:sldLayoutMkLst>
            <pc:docMk/>
            <pc:sldMasterMk cId="2649319511" sldId="2147483698"/>
            <pc:sldLayoutMk cId="2764821704" sldId="2147483702"/>
          </pc:sldLayoutMkLst>
        </pc:sldLayoutChg>
        <pc:sldLayoutChg chg="replId">
          <pc:chgData name="Katrine Eide" userId="S::katrine.eide@baerum.kommune.no::321faf17-0252-437b-8922-4d69d1f004cf" providerId="AD" clId="Web-{6B6BF3A8-C5F6-493C-A79D-1BB5DB6E5071}" dt="2023-10-26T07:46:51.447" v="0"/>
          <pc:sldLayoutMkLst>
            <pc:docMk/>
            <pc:sldMasterMk cId="2649319511" sldId="2147483698"/>
            <pc:sldLayoutMk cId="4043207736" sldId="2147483703"/>
          </pc:sldLayoutMkLst>
        </pc:sldLayoutChg>
        <pc:sldLayoutChg chg="replId">
          <pc:chgData name="Katrine Eide" userId="S::katrine.eide@baerum.kommune.no::321faf17-0252-437b-8922-4d69d1f004cf" providerId="AD" clId="Web-{6B6BF3A8-C5F6-493C-A79D-1BB5DB6E5071}" dt="2023-10-26T07:46:51.447" v="0"/>
          <pc:sldLayoutMkLst>
            <pc:docMk/>
            <pc:sldMasterMk cId="2649319511" sldId="2147483698"/>
            <pc:sldLayoutMk cId="3347560075" sldId="2147483704"/>
          </pc:sldLayoutMkLst>
        </pc:sldLayoutChg>
        <pc:sldLayoutChg chg="replId">
          <pc:chgData name="Katrine Eide" userId="S::katrine.eide@baerum.kommune.no::321faf17-0252-437b-8922-4d69d1f004cf" providerId="AD" clId="Web-{6B6BF3A8-C5F6-493C-A79D-1BB5DB6E5071}" dt="2023-10-26T07:46:51.447" v="0"/>
          <pc:sldLayoutMkLst>
            <pc:docMk/>
            <pc:sldMasterMk cId="2649319511" sldId="2147483698"/>
            <pc:sldLayoutMk cId="1086863534" sldId="2147483705"/>
          </pc:sldLayoutMkLst>
        </pc:sldLayoutChg>
        <pc:sldLayoutChg chg="replId">
          <pc:chgData name="Katrine Eide" userId="S::katrine.eide@baerum.kommune.no::321faf17-0252-437b-8922-4d69d1f004cf" providerId="AD" clId="Web-{6B6BF3A8-C5F6-493C-A79D-1BB5DB6E5071}" dt="2023-10-26T07:46:51.447" v="0"/>
          <pc:sldLayoutMkLst>
            <pc:docMk/>
            <pc:sldMasterMk cId="2649319511" sldId="2147483698"/>
            <pc:sldLayoutMk cId="1635284649" sldId="2147483706"/>
          </pc:sldLayoutMkLst>
        </pc:sldLayoutChg>
        <pc:sldLayoutChg chg="replId">
          <pc:chgData name="Katrine Eide" userId="S::katrine.eide@baerum.kommune.no::321faf17-0252-437b-8922-4d69d1f004cf" providerId="AD" clId="Web-{6B6BF3A8-C5F6-493C-A79D-1BB5DB6E5071}" dt="2023-10-26T07:46:51.447" v="0"/>
          <pc:sldLayoutMkLst>
            <pc:docMk/>
            <pc:sldMasterMk cId="2649319511" sldId="2147483698"/>
            <pc:sldLayoutMk cId="4132015190" sldId="2147483707"/>
          </pc:sldLayoutMkLst>
        </pc:sldLayoutChg>
        <pc:sldLayoutChg chg="replId">
          <pc:chgData name="Katrine Eide" userId="S::katrine.eide@baerum.kommune.no::321faf17-0252-437b-8922-4d69d1f004cf" providerId="AD" clId="Web-{6B6BF3A8-C5F6-493C-A79D-1BB5DB6E5071}" dt="2023-10-26T07:46:51.447" v="0"/>
          <pc:sldLayoutMkLst>
            <pc:docMk/>
            <pc:sldMasterMk cId="2649319511" sldId="2147483698"/>
            <pc:sldLayoutMk cId="2170980588" sldId="2147483708"/>
          </pc:sldLayoutMkLst>
        </pc:sldLayoutChg>
        <pc:sldLayoutChg chg="replId">
          <pc:chgData name="Katrine Eide" userId="S::katrine.eide@baerum.kommune.no::321faf17-0252-437b-8922-4d69d1f004cf" providerId="AD" clId="Web-{6B6BF3A8-C5F6-493C-A79D-1BB5DB6E5071}" dt="2023-10-26T07:46:51.447" v="0"/>
          <pc:sldLayoutMkLst>
            <pc:docMk/>
            <pc:sldMasterMk cId="2649319511" sldId="2147483698"/>
            <pc:sldLayoutMk cId="557333919" sldId="2147483709"/>
          </pc:sldLayoutMkLst>
        </pc:sldLayoutChg>
      </pc:sldMasterChg>
    </pc:docChg>
  </pc:docChgLst>
  <pc:docChgLst>
    <pc:chgData name="Anine Therese Kildahl" userId="459514df-3b29-4f96-8982-4b8e0b04d2ef" providerId="ADAL" clId="{5DB3E24A-422B-4AEF-98B7-DFCA1603A13B}"/>
    <pc:docChg chg="undo custSel addSld delSld modSld sldOrd">
      <pc:chgData name="Anine Therese Kildahl" userId="459514df-3b29-4f96-8982-4b8e0b04d2ef" providerId="ADAL" clId="{5DB3E24A-422B-4AEF-98B7-DFCA1603A13B}" dt="2024-01-24T10:49:52.416" v="4515" actId="14100"/>
      <pc:docMkLst>
        <pc:docMk/>
      </pc:docMkLst>
      <pc:sldChg chg="del">
        <pc:chgData name="Anine Therese Kildahl" userId="459514df-3b29-4f96-8982-4b8e0b04d2ef" providerId="ADAL" clId="{5DB3E24A-422B-4AEF-98B7-DFCA1603A13B}" dt="2024-01-23T15:25:28.159" v="7" actId="47"/>
        <pc:sldMkLst>
          <pc:docMk/>
          <pc:sldMk cId="2217295390" sldId="274"/>
        </pc:sldMkLst>
      </pc:sldChg>
      <pc:sldChg chg="ord modNotesTx">
        <pc:chgData name="Anine Therese Kildahl" userId="459514df-3b29-4f96-8982-4b8e0b04d2ef" providerId="ADAL" clId="{5DB3E24A-422B-4AEF-98B7-DFCA1603A13B}" dt="2024-01-24T09:13:16.541" v="2581" actId="20577"/>
        <pc:sldMkLst>
          <pc:docMk/>
          <pc:sldMk cId="3550167884" sldId="315"/>
        </pc:sldMkLst>
      </pc:sldChg>
      <pc:sldChg chg="modNotesTx">
        <pc:chgData name="Anine Therese Kildahl" userId="459514df-3b29-4f96-8982-4b8e0b04d2ef" providerId="ADAL" clId="{5DB3E24A-422B-4AEF-98B7-DFCA1603A13B}" dt="2024-01-24T09:51:02.268" v="3008" actId="20577"/>
        <pc:sldMkLst>
          <pc:docMk/>
          <pc:sldMk cId="3468764034" sldId="376"/>
        </pc:sldMkLst>
      </pc:sldChg>
      <pc:sldChg chg="modNotesTx">
        <pc:chgData name="Anine Therese Kildahl" userId="459514df-3b29-4f96-8982-4b8e0b04d2ef" providerId="ADAL" clId="{5DB3E24A-422B-4AEF-98B7-DFCA1603A13B}" dt="2024-01-23T15:26:50.788" v="9"/>
        <pc:sldMkLst>
          <pc:docMk/>
          <pc:sldMk cId="502837684" sldId="377"/>
        </pc:sldMkLst>
      </pc:sldChg>
      <pc:sldChg chg="modNotesTx">
        <pc:chgData name="Anine Therese Kildahl" userId="459514df-3b29-4f96-8982-4b8e0b04d2ef" providerId="ADAL" clId="{5DB3E24A-422B-4AEF-98B7-DFCA1603A13B}" dt="2024-01-24T09:53:41.576" v="3188" actId="20577"/>
        <pc:sldMkLst>
          <pc:docMk/>
          <pc:sldMk cId="269690489" sldId="378"/>
        </pc:sldMkLst>
      </pc:sldChg>
      <pc:sldChg chg="delSp mod">
        <pc:chgData name="Anine Therese Kildahl" userId="459514df-3b29-4f96-8982-4b8e0b04d2ef" providerId="ADAL" clId="{5DB3E24A-422B-4AEF-98B7-DFCA1603A13B}" dt="2024-01-24T09:53:58.485" v="3190" actId="478"/>
        <pc:sldMkLst>
          <pc:docMk/>
          <pc:sldMk cId="1174283654" sldId="390"/>
        </pc:sldMkLst>
        <pc:spChg chg="del">
          <ac:chgData name="Anine Therese Kildahl" userId="459514df-3b29-4f96-8982-4b8e0b04d2ef" providerId="ADAL" clId="{5DB3E24A-422B-4AEF-98B7-DFCA1603A13B}" dt="2024-01-24T09:53:58.485" v="3190" actId="478"/>
          <ac:spMkLst>
            <pc:docMk/>
            <pc:sldMk cId="1174283654" sldId="390"/>
            <ac:spMk id="2" creationId="{C57D7733-844A-F7BC-5DDC-2CE8AA61AB28}"/>
          </ac:spMkLst>
        </pc:spChg>
      </pc:sldChg>
      <pc:sldChg chg="modNotesTx">
        <pc:chgData name="Anine Therese Kildahl" userId="459514df-3b29-4f96-8982-4b8e0b04d2ef" providerId="ADAL" clId="{5DB3E24A-422B-4AEF-98B7-DFCA1603A13B}" dt="2024-01-23T15:30:30.336" v="831" actId="20577"/>
        <pc:sldMkLst>
          <pc:docMk/>
          <pc:sldMk cId="1282694457" sldId="392"/>
        </pc:sldMkLst>
      </pc:sldChg>
      <pc:sldChg chg="ord">
        <pc:chgData name="Anine Therese Kildahl" userId="459514df-3b29-4f96-8982-4b8e0b04d2ef" providerId="ADAL" clId="{5DB3E24A-422B-4AEF-98B7-DFCA1603A13B}" dt="2024-01-23T15:25:03.148" v="4"/>
        <pc:sldMkLst>
          <pc:docMk/>
          <pc:sldMk cId="256015455" sldId="393"/>
        </pc:sldMkLst>
      </pc:sldChg>
      <pc:sldChg chg="modNotesTx">
        <pc:chgData name="Anine Therese Kildahl" userId="459514df-3b29-4f96-8982-4b8e0b04d2ef" providerId="ADAL" clId="{5DB3E24A-422B-4AEF-98B7-DFCA1603A13B}" dt="2024-01-24T09:15:06.994" v="2879" actId="20577"/>
        <pc:sldMkLst>
          <pc:docMk/>
          <pc:sldMk cId="3021149417" sldId="395"/>
        </pc:sldMkLst>
      </pc:sldChg>
      <pc:sldChg chg="del">
        <pc:chgData name="Anine Therese Kildahl" userId="459514df-3b29-4f96-8982-4b8e0b04d2ef" providerId="ADAL" clId="{5DB3E24A-422B-4AEF-98B7-DFCA1603A13B}" dt="2024-01-23T15:26:18.729" v="8" actId="2696"/>
        <pc:sldMkLst>
          <pc:docMk/>
          <pc:sldMk cId="1334762188" sldId="403"/>
        </pc:sldMkLst>
      </pc:sldChg>
      <pc:sldChg chg="modNotesTx">
        <pc:chgData name="Anine Therese Kildahl" userId="459514df-3b29-4f96-8982-4b8e0b04d2ef" providerId="ADAL" clId="{5DB3E24A-422B-4AEF-98B7-DFCA1603A13B}" dt="2024-01-23T15:27:31.459" v="113" actId="20577"/>
        <pc:sldMkLst>
          <pc:docMk/>
          <pc:sldMk cId="2483429995" sldId="404"/>
        </pc:sldMkLst>
      </pc:sldChg>
      <pc:sldChg chg="modNotesTx">
        <pc:chgData name="Anine Therese Kildahl" userId="459514df-3b29-4f96-8982-4b8e0b04d2ef" providerId="ADAL" clId="{5DB3E24A-422B-4AEF-98B7-DFCA1603A13B}" dt="2024-01-23T15:27:58.230" v="196" actId="20577"/>
        <pc:sldMkLst>
          <pc:docMk/>
          <pc:sldMk cId="3198467391" sldId="405"/>
        </pc:sldMkLst>
      </pc:sldChg>
      <pc:sldChg chg="modNotesTx">
        <pc:chgData name="Anine Therese Kildahl" userId="459514df-3b29-4f96-8982-4b8e0b04d2ef" providerId="ADAL" clId="{5DB3E24A-422B-4AEF-98B7-DFCA1603A13B}" dt="2024-01-23T15:28:12.850" v="274" actId="20577"/>
        <pc:sldMkLst>
          <pc:docMk/>
          <pc:sldMk cId="37094579" sldId="406"/>
        </pc:sldMkLst>
      </pc:sldChg>
      <pc:sldChg chg="modNotesTx">
        <pc:chgData name="Anine Therese Kildahl" userId="459514df-3b29-4f96-8982-4b8e0b04d2ef" providerId="ADAL" clId="{5DB3E24A-422B-4AEF-98B7-DFCA1603A13B}" dt="2024-01-23T15:29:03.975" v="484" actId="20577"/>
        <pc:sldMkLst>
          <pc:docMk/>
          <pc:sldMk cId="3825999607" sldId="407"/>
        </pc:sldMkLst>
      </pc:sldChg>
      <pc:sldChg chg="addSp delSp modSp mod">
        <pc:chgData name="Anine Therese Kildahl" userId="459514df-3b29-4f96-8982-4b8e0b04d2ef" providerId="ADAL" clId="{5DB3E24A-422B-4AEF-98B7-DFCA1603A13B}" dt="2024-01-24T09:49:14.662" v="2907" actId="1076"/>
        <pc:sldMkLst>
          <pc:docMk/>
          <pc:sldMk cId="2590511956" sldId="409"/>
        </pc:sldMkLst>
        <pc:spChg chg="mod ord">
          <ac:chgData name="Anine Therese Kildahl" userId="459514df-3b29-4f96-8982-4b8e0b04d2ef" providerId="ADAL" clId="{5DB3E24A-422B-4AEF-98B7-DFCA1603A13B}" dt="2024-01-24T09:49:05.162" v="2904" actId="404"/>
          <ac:spMkLst>
            <pc:docMk/>
            <pc:sldMk cId="2590511956" sldId="409"/>
            <ac:spMk id="3" creationId="{00000000-0000-0000-0000-000000000000}"/>
          </ac:spMkLst>
        </pc:spChg>
        <pc:picChg chg="add mod">
          <ac:chgData name="Anine Therese Kildahl" userId="459514df-3b29-4f96-8982-4b8e0b04d2ef" providerId="ADAL" clId="{5DB3E24A-422B-4AEF-98B7-DFCA1603A13B}" dt="2024-01-24T09:49:11.566" v="2906" actId="1076"/>
          <ac:picMkLst>
            <pc:docMk/>
            <pc:sldMk cId="2590511956" sldId="409"/>
            <ac:picMk id="4" creationId="{4B72EE0B-C2A8-2008-C771-F786F8097D97}"/>
          </ac:picMkLst>
        </pc:picChg>
        <pc:picChg chg="add del mod">
          <ac:chgData name="Anine Therese Kildahl" userId="459514df-3b29-4f96-8982-4b8e0b04d2ef" providerId="ADAL" clId="{5DB3E24A-422B-4AEF-98B7-DFCA1603A13B}" dt="2024-01-24T09:46:41.865" v="2890" actId="478"/>
          <ac:picMkLst>
            <pc:docMk/>
            <pc:sldMk cId="2590511956" sldId="409"/>
            <ac:picMk id="5" creationId="{5C379E87-0AD2-6E88-E52E-37A0D23DAF61}"/>
          </ac:picMkLst>
        </pc:picChg>
        <pc:picChg chg="add mod">
          <ac:chgData name="Anine Therese Kildahl" userId="459514df-3b29-4f96-8982-4b8e0b04d2ef" providerId="ADAL" clId="{5DB3E24A-422B-4AEF-98B7-DFCA1603A13B}" dt="2024-01-24T09:48:59.292" v="2902" actId="1076"/>
          <ac:picMkLst>
            <pc:docMk/>
            <pc:sldMk cId="2590511956" sldId="409"/>
            <ac:picMk id="7" creationId="{921456C6-8675-39D7-1793-B11EE7F33DCE}"/>
          </ac:picMkLst>
        </pc:picChg>
        <pc:picChg chg="add mod">
          <ac:chgData name="Anine Therese Kildahl" userId="459514df-3b29-4f96-8982-4b8e0b04d2ef" providerId="ADAL" clId="{5DB3E24A-422B-4AEF-98B7-DFCA1603A13B}" dt="2024-01-24T09:49:09.237" v="2905" actId="1076"/>
          <ac:picMkLst>
            <pc:docMk/>
            <pc:sldMk cId="2590511956" sldId="409"/>
            <ac:picMk id="8" creationId="{6291D48D-06D9-8056-8DDD-D7041A89B87D}"/>
          </ac:picMkLst>
        </pc:picChg>
        <pc:picChg chg="add mod">
          <ac:chgData name="Anine Therese Kildahl" userId="459514df-3b29-4f96-8982-4b8e0b04d2ef" providerId="ADAL" clId="{5DB3E24A-422B-4AEF-98B7-DFCA1603A13B}" dt="2024-01-24T09:49:14.662" v="2907" actId="1076"/>
          <ac:picMkLst>
            <pc:docMk/>
            <pc:sldMk cId="2590511956" sldId="409"/>
            <ac:picMk id="9" creationId="{4BC2B900-8FDA-494F-01FA-EB9656F9DC0D}"/>
          </ac:picMkLst>
        </pc:picChg>
      </pc:sldChg>
      <pc:sldChg chg="addSp modSp mod">
        <pc:chgData name="Anine Therese Kildahl" userId="459514df-3b29-4f96-8982-4b8e0b04d2ef" providerId="ADAL" clId="{5DB3E24A-422B-4AEF-98B7-DFCA1603A13B}" dt="2024-01-24T09:49:58.937" v="2912" actId="1076"/>
        <pc:sldMkLst>
          <pc:docMk/>
          <pc:sldMk cId="2178072862" sldId="410"/>
        </pc:sldMkLst>
        <pc:spChg chg="mod">
          <ac:chgData name="Anine Therese Kildahl" userId="459514df-3b29-4f96-8982-4b8e0b04d2ef" providerId="ADAL" clId="{5DB3E24A-422B-4AEF-98B7-DFCA1603A13B}" dt="2024-01-24T09:49:42.082" v="2908" actId="20577"/>
          <ac:spMkLst>
            <pc:docMk/>
            <pc:sldMk cId="2178072862" sldId="410"/>
            <ac:spMk id="5" creationId="{E4AAFAC4-21D0-7FAC-9478-48D7EEDE4D1B}"/>
          </ac:spMkLst>
        </pc:spChg>
        <pc:picChg chg="add mod">
          <ac:chgData name="Anine Therese Kildahl" userId="459514df-3b29-4f96-8982-4b8e0b04d2ef" providerId="ADAL" clId="{5DB3E24A-422B-4AEF-98B7-DFCA1603A13B}" dt="2024-01-24T09:49:58.937" v="2912" actId="1076"/>
          <ac:picMkLst>
            <pc:docMk/>
            <pc:sldMk cId="2178072862" sldId="410"/>
            <ac:picMk id="2" creationId="{126CAB3F-3DF5-942B-F2B2-E75BDB2F4F8E}"/>
          </ac:picMkLst>
        </pc:picChg>
      </pc:sldChg>
      <pc:sldChg chg="modSp mod">
        <pc:chgData name="Anine Therese Kildahl" userId="459514df-3b29-4f96-8982-4b8e0b04d2ef" providerId="ADAL" clId="{5DB3E24A-422B-4AEF-98B7-DFCA1603A13B}" dt="2024-01-23T15:51:34.066" v="1657" actId="20577"/>
        <pc:sldMkLst>
          <pc:docMk/>
          <pc:sldMk cId="632894960" sldId="411"/>
        </pc:sldMkLst>
        <pc:spChg chg="mod">
          <ac:chgData name="Anine Therese Kildahl" userId="459514df-3b29-4f96-8982-4b8e0b04d2ef" providerId="ADAL" clId="{5DB3E24A-422B-4AEF-98B7-DFCA1603A13B}" dt="2024-01-23T15:51:34.066" v="1657" actId="20577"/>
          <ac:spMkLst>
            <pc:docMk/>
            <pc:sldMk cId="632894960" sldId="411"/>
            <ac:spMk id="4" creationId="{A9158F44-2DF6-6D89-5381-5FDDE7C73071}"/>
          </ac:spMkLst>
        </pc:spChg>
      </pc:sldChg>
      <pc:sldChg chg="del">
        <pc:chgData name="Anine Therese Kildahl" userId="459514df-3b29-4f96-8982-4b8e0b04d2ef" providerId="ADAL" clId="{5DB3E24A-422B-4AEF-98B7-DFCA1603A13B}" dt="2024-01-23T15:23:30.531" v="2" actId="47"/>
        <pc:sldMkLst>
          <pc:docMk/>
          <pc:sldMk cId="1974994180" sldId="413"/>
        </pc:sldMkLst>
      </pc:sldChg>
      <pc:sldChg chg="del">
        <pc:chgData name="Anine Therese Kildahl" userId="459514df-3b29-4f96-8982-4b8e0b04d2ef" providerId="ADAL" clId="{5DB3E24A-422B-4AEF-98B7-DFCA1603A13B}" dt="2024-01-23T15:23:04.410" v="0" actId="47"/>
        <pc:sldMkLst>
          <pc:docMk/>
          <pc:sldMk cId="2355975824" sldId="414"/>
        </pc:sldMkLst>
      </pc:sldChg>
      <pc:sldChg chg="modSp del mod">
        <pc:chgData name="Anine Therese Kildahl" userId="459514df-3b29-4f96-8982-4b8e0b04d2ef" providerId="ADAL" clId="{5DB3E24A-422B-4AEF-98B7-DFCA1603A13B}" dt="2024-01-24T10:02:07.590" v="4217" actId="20577"/>
        <pc:sldMkLst>
          <pc:docMk/>
          <pc:sldMk cId="1146086871" sldId="415"/>
        </pc:sldMkLst>
        <pc:spChg chg="mod">
          <ac:chgData name="Anine Therese Kildahl" userId="459514df-3b29-4f96-8982-4b8e0b04d2ef" providerId="ADAL" clId="{5DB3E24A-422B-4AEF-98B7-DFCA1603A13B}" dt="2024-01-24T10:02:07.590" v="4217" actId="20577"/>
          <ac:spMkLst>
            <pc:docMk/>
            <pc:sldMk cId="1146086871" sldId="415"/>
            <ac:spMk id="3" creationId="{7CC2A1C2-12CA-B16B-F7FC-E8E419AC686D}"/>
          </ac:spMkLst>
        </pc:spChg>
      </pc:sldChg>
      <pc:sldChg chg="del">
        <pc:chgData name="Anine Therese Kildahl" userId="459514df-3b29-4f96-8982-4b8e0b04d2ef" providerId="ADAL" clId="{5DB3E24A-422B-4AEF-98B7-DFCA1603A13B}" dt="2024-01-23T15:25:18.574" v="5" actId="47"/>
        <pc:sldMkLst>
          <pc:docMk/>
          <pc:sldMk cId="2336583936" sldId="416"/>
        </pc:sldMkLst>
      </pc:sldChg>
      <pc:sldChg chg="modSp mod">
        <pc:chgData name="Anine Therese Kildahl" userId="459514df-3b29-4f96-8982-4b8e0b04d2ef" providerId="ADAL" clId="{5DB3E24A-422B-4AEF-98B7-DFCA1603A13B}" dt="2024-01-24T10:47:39.613" v="4507" actId="20577"/>
        <pc:sldMkLst>
          <pc:docMk/>
          <pc:sldMk cId="119900749" sldId="417"/>
        </pc:sldMkLst>
        <pc:spChg chg="mod">
          <ac:chgData name="Anine Therese Kildahl" userId="459514df-3b29-4f96-8982-4b8e0b04d2ef" providerId="ADAL" clId="{5DB3E24A-422B-4AEF-98B7-DFCA1603A13B}" dt="2024-01-24T10:47:39.613" v="4507" actId="20577"/>
          <ac:spMkLst>
            <pc:docMk/>
            <pc:sldMk cId="119900749" sldId="417"/>
            <ac:spMk id="3" creationId="{BF9D9962-5178-2C2B-98EF-E1182666DEC5}"/>
          </ac:spMkLst>
        </pc:spChg>
      </pc:sldChg>
      <pc:sldChg chg="addSp modSp mod modNotesTx">
        <pc:chgData name="Anine Therese Kildahl" userId="459514df-3b29-4f96-8982-4b8e0b04d2ef" providerId="ADAL" clId="{5DB3E24A-422B-4AEF-98B7-DFCA1603A13B}" dt="2024-01-24T09:58:33.256" v="4036" actId="20577"/>
        <pc:sldMkLst>
          <pc:docMk/>
          <pc:sldMk cId="3865535480" sldId="421"/>
        </pc:sldMkLst>
        <pc:spChg chg="mod">
          <ac:chgData name="Anine Therese Kildahl" userId="459514df-3b29-4f96-8982-4b8e0b04d2ef" providerId="ADAL" clId="{5DB3E24A-422B-4AEF-98B7-DFCA1603A13B}" dt="2024-01-23T15:51:03.745" v="1656" actId="1076"/>
          <ac:spMkLst>
            <pc:docMk/>
            <pc:sldMk cId="3865535480" sldId="421"/>
            <ac:spMk id="2" creationId="{BC5F3AF7-3FE0-C0C0-AD71-F4A6484C5376}"/>
          </ac:spMkLst>
        </pc:spChg>
        <pc:spChg chg="mod">
          <ac:chgData name="Anine Therese Kildahl" userId="459514df-3b29-4f96-8982-4b8e0b04d2ef" providerId="ADAL" clId="{5DB3E24A-422B-4AEF-98B7-DFCA1603A13B}" dt="2024-01-23T15:50:14.953" v="1652" actId="20577"/>
          <ac:spMkLst>
            <pc:docMk/>
            <pc:sldMk cId="3865535480" sldId="421"/>
            <ac:spMk id="6" creationId="{36E191E2-32BB-12F2-7512-5AD81686FD44}"/>
          </ac:spMkLst>
        </pc:spChg>
        <pc:spChg chg="add mod">
          <ac:chgData name="Anine Therese Kildahl" userId="459514df-3b29-4f96-8982-4b8e0b04d2ef" providerId="ADAL" clId="{5DB3E24A-422B-4AEF-98B7-DFCA1603A13B}" dt="2024-01-23T15:44:46.886" v="1356" actId="20577"/>
          <ac:spMkLst>
            <pc:docMk/>
            <pc:sldMk cId="3865535480" sldId="421"/>
            <ac:spMk id="8" creationId="{1568EE55-4DBE-18B5-2F6B-F30A4BCD268E}"/>
          </ac:spMkLst>
        </pc:spChg>
        <pc:spChg chg="add mod">
          <ac:chgData name="Anine Therese Kildahl" userId="459514df-3b29-4f96-8982-4b8e0b04d2ef" providerId="ADAL" clId="{5DB3E24A-422B-4AEF-98B7-DFCA1603A13B}" dt="2024-01-23T15:45:07.286" v="1378" actId="404"/>
          <ac:spMkLst>
            <pc:docMk/>
            <pc:sldMk cId="3865535480" sldId="421"/>
            <ac:spMk id="9" creationId="{1133F93D-61B5-DB1A-128C-A38B24ED80C1}"/>
          </ac:spMkLst>
        </pc:spChg>
        <pc:picChg chg="mod ord">
          <ac:chgData name="Anine Therese Kildahl" userId="459514df-3b29-4f96-8982-4b8e0b04d2ef" providerId="ADAL" clId="{5DB3E24A-422B-4AEF-98B7-DFCA1603A13B}" dt="2024-01-23T15:50:45.843" v="1655" actId="1076"/>
          <ac:picMkLst>
            <pc:docMk/>
            <pc:sldMk cId="3865535480" sldId="421"/>
            <ac:picMk id="4" creationId="{47C73E30-A19F-504C-DECD-A9D5918E6982}"/>
          </ac:picMkLst>
        </pc:picChg>
        <pc:picChg chg="add mod">
          <ac:chgData name="Anine Therese Kildahl" userId="459514df-3b29-4f96-8982-4b8e0b04d2ef" providerId="ADAL" clId="{5DB3E24A-422B-4AEF-98B7-DFCA1603A13B}" dt="2024-01-23T15:36:59.934" v="1115" actId="1076"/>
          <ac:picMkLst>
            <pc:docMk/>
            <pc:sldMk cId="3865535480" sldId="421"/>
            <ac:picMk id="7" creationId="{6CEE2737-D361-E40C-3D4A-E06C59CB58AB}"/>
          </ac:picMkLst>
        </pc:picChg>
      </pc:sldChg>
      <pc:sldChg chg="modNotesTx">
        <pc:chgData name="Anine Therese Kildahl" userId="459514df-3b29-4f96-8982-4b8e0b04d2ef" providerId="ADAL" clId="{5DB3E24A-422B-4AEF-98B7-DFCA1603A13B}" dt="2024-01-24T09:59:32.652" v="4216" actId="20577"/>
        <pc:sldMkLst>
          <pc:docMk/>
          <pc:sldMk cId="3736453977" sldId="422"/>
        </pc:sldMkLst>
      </pc:sldChg>
      <pc:sldChg chg="add">
        <pc:chgData name="Anine Therese Kildahl" userId="459514df-3b29-4f96-8982-4b8e0b04d2ef" providerId="ADAL" clId="{5DB3E24A-422B-4AEF-98B7-DFCA1603A13B}" dt="2024-01-23T15:25:26.024" v="6"/>
        <pc:sldMkLst>
          <pc:docMk/>
          <pc:sldMk cId="1083859058" sldId="427"/>
        </pc:sldMkLst>
      </pc:sldChg>
      <pc:sldChg chg="modSp add mod modNotesTx">
        <pc:chgData name="Anine Therese Kildahl" userId="459514df-3b29-4f96-8982-4b8e0b04d2ef" providerId="ADAL" clId="{5DB3E24A-422B-4AEF-98B7-DFCA1603A13B}" dt="2024-01-24T10:04:06.746" v="4488" actId="20577"/>
        <pc:sldMkLst>
          <pc:docMk/>
          <pc:sldMk cId="3531939363" sldId="428"/>
        </pc:sldMkLst>
        <pc:spChg chg="mod">
          <ac:chgData name="Anine Therese Kildahl" userId="459514df-3b29-4f96-8982-4b8e0b04d2ef" providerId="ADAL" clId="{5DB3E24A-422B-4AEF-98B7-DFCA1603A13B}" dt="2024-01-24T10:03:05.165" v="4262" actId="20577"/>
          <ac:spMkLst>
            <pc:docMk/>
            <pc:sldMk cId="3531939363" sldId="428"/>
            <ac:spMk id="3" creationId="{7CC2A1C2-12CA-B16B-F7FC-E8E419AC686D}"/>
          </ac:spMkLst>
        </pc:spChg>
      </pc:sldChg>
      <pc:sldChg chg="modSp mod">
        <pc:chgData name="Anine Therese Kildahl" userId="459514df-3b29-4f96-8982-4b8e0b04d2ef" providerId="ADAL" clId="{5DB3E24A-422B-4AEF-98B7-DFCA1603A13B}" dt="2024-01-24T09:04:44.525" v="2166" actId="20577"/>
        <pc:sldMkLst>
          <pc:docMk/>
          <pc:sldMk cId="3527453848" sldId="431"/>
        </pc:sldMkLst>
        <pc:spChg chg="mod">
          <ac:chgData name="Anine Therese Kildahl" userId="459514df-3b29-4f96-8982-4b8e0b04d2ef" providerId="ADAL" clId="{5DB3E24A-422B-4AEF-98B7-DFCA1603A13B}" dt="2024-01-24T09:04:44.525" v="2166" actId="20577"/>
          <ac:spMkLst>
            <pc:docMk/>
            <pc:sldMk cId="3527453848" sldId="431"/>
            <ac:spMk id="2" creationId="{364D0C4A-F4AF-AA9E-2D87-E6BFD069C001}"/>
          </ac:spMkLst>
        </pc:spChg>
        <pc:picChg chg="mod">
          <ac:chgData name="Anine Therese Kildahl" userId="459514df-3b29-4f96-8982-4b8e0b04d2ef" providerId="ADAL" clId="{5DB3E24A-422B-4AEF-98B7-DFCA1603A13B}" dt="2024-01-24T08:08:22.923" v="2052" actId="1076"/>
          <ac:picMkLst>
            <pc:docMk/>
            <pc:sldMk cId="3527453848" sldId="431"/>
            <ac:picMk id="3" creationId="{96128121-465F-D30E-C879-2872DBEC596D}"/>
          </ac:picMkLst>
        </pc:picChg>
      </pc:sldChg>
      <pc:sldChg chg="modSp add mod modNotesTx">
        <pc:chgData name="Anine Therese Kildahl" userId="459514df-3b29-4f96-8982-4b8e0b04d2ef" providerId="ADAL" clId="{5DB3E24A-422B-4AEF-98B7-DFCA1603A13B}" dt="2024-01-24T09:56:30.142" v="3492" actId="1076"/>
        <pc:sldMkLst>
          <pc:docMk/>
          <pc:sldMk cId="2224859260" sldId="433"/>
        </pc:sldMkLst>
        <pc:spChg chg="mod">
          <ac:chgData name="Anine Therese Kildahl" userId="459514df-3b29-4f96-8982-4b8e0b04d2ef" providerId="ADAL" clId="{5DB3E24A-422B-4AEF-98B7-DFCA1603A13B}" dt="2024-01-24T09:56:30.142" v="3492" actId="1076"/>
          <ac:spMkLst>
            <pc:docMk/>
            <pc:sldMk cId="2224859260" sldId="433"/>
            <ac:spMk id="2" creationId="{C57D7733-844A-F7BC-5DDC-2CE8AA61AB28}"/>
          </ac:spMkLst>
        </pc:spChg>
      </pc:sldChg>
      <pc:sldChg chg="addSp delSp modSp add mod">
        <pc:chgData name="Anine Therese Kildahl" userId="459514df-3b29-4f96-8982-4b8e0b04d2ef" providerId="ADAL" clId="{5DB3E24A-422B-4AEF-98B7-DFCA1603A13B}" dt="2024-01-24T10:04:44.822" v="4506" actId="20577"/>
        <pc:sldMkLst>
          <pc:docMk/>
          <pc:sldMk cId="2946844693" sldId="434"/>
        </pc:sldMkLst>
        <pc:spChg chg="mod">
          <ac:chgData name="Anine Therese Kildahl" userId="459514df-3b29-4f96-8982-4b8e0b04d2ef" providerId="ADAL" clId="{5DB3E24A-422B-4AEF-98B7-DFCA1603A13B}" dt="2024-01-24T10:04:44.822" v="4506" actId="20577"/>
          <ac:spMkLst>
            <pc:docMk/>
            <pc:sldMk cId="2946844693" sldId="434"/>
            <ac:spMk id="3" creationId="{00000000-0000-0000-0000-000000000000}"/>
          </ac:spMkLst>
        </pc:spChg>
        <pc:picChg chg="del">
          <ac:chgData name="Anine Therese Kildahl" userId="459514df-3b29-4f96-8982-4b8e0b04d2ef" providerId="ADAL" clId="{5DB3E24A-422B-4AEF-98B7-DFCA1603A13B}" dt="2024-01-24T10:04:19.286" v="4495" actId="478"/>
          <ac:picMkLst>
            <pc:docMk/>
            <pc:sldMk cId="2946844693" sldId="434"/>
            <ac:picMk id="4" creationId="{6C9B6BF3-A312-70EF-2D3D-43E0298D2D20}"/>
          </ac:picMkLst>
        </pc:picChg>
        <pc:picChg chg="add mod">
          <ac:chgData name="Anine Therese Kildahl" userId="459514df-3b29-4f96-8982-4b8e0b04d2ef" providerId="ADAL" clId="{5DB3E24A-422B-4AEF-98B7-DFCA1603A13B}" dt="2024-01-24T10:04:38.152" v="4498" actId="1076"/>
          <ac:picMkLst>
            <pc:docMk/>
            <pc:sldMk cId="2946844693" sldId="434"/>
            <ac:picMk id="5" creationId="{1A7CFFC7-D07B-74EB-6D69-7D98BD758DD8}"/>
          </ac:picMkLst>
        </pc:picChg>
      </pc:sldChg>
      <pc:sldChg chg="modSp mod">
        <pc:chgData name="Anine Therese Kildahl" userId="459514df-3b29-4f96-8982-4b8e0b04d2ef" providerId="ADAL" clId="{5DB3E24A-422B-4AEF-98B7-DFCA1603A13B}" dt="2024-01-24T10:49:52.416" v="4515" actId="14100"/>
        <pc:sldMkLst>
          <pc:docMk/>
          <pc:sldMk cId="2588946770" sldId="457"/>
        </pc:sldMkLst>
        <pc:spChg chg="mod">
          <ac:chgData name="Anine Therese Kildahl" userId="459514df-3b29-4f96-8982-4b8e0b04d2ef" providerId="ADAL" clId="{5DB3E24A-422B-4AEF-98B7-DFCA1603A13B}" dt="2024-01-24T10:49:52.195" v="4514" actId="20577"/>
          <ac:spMkLst>
            <pc:docMk/>
            <pc:sldMk cId="2588946770" sldId="457"/>
            <ac:spMk id="15" creationId="{0B4BCEA8-181C-8B0B-ECDC-E09EBD25ACEE}"/>
          </ac:spMkLst>
        </pc:spChg>
        <pc:spChg chg="mod">
          <ac:chgData name="Anine Therese Kildahl" userId="459514df-3b29-4f96-8982-4b8e0b04d2ef" providerId="ADAL" clId="{5DB3E24A-422B-4AEF-98B7-DFCA1603A13B}" dt="2024-01-24T10:49:52.416" v="4515" actId="14100"/>
          <ac:spMkLst>
            <pc:docMk/>
            <pc:sldMk cId="2588946770" sldId="457"/>
            <ac:spMk id="100" creationId="{00C1BDC5-3428-FB88-9B65-30E78DABF02D}"/>
          </ac:spMkLst>
        </pc:spChg>
      </pc:sldChg>
    </pc:docChg>
  </pc:docChgLst>
  <pc:docChgLst>
    <pc:chgData name="Katrine Eide" userId="S::katrine.eide@baerum.kommune.no::321faf17-0252-437b-8922-4d69d1f004cf" providerId="AD" clId="Web-{CFD6C45B-251B-4447-B862-84F2DE3FF0C4}"/>
    <pc:docChg chg="addSld delSld addMainMaster modMainMaster">
      <pc:chgData name="Katrine Eide" userId="S::katrine.eide@baerum.kommune.no::321faf17-0252-437b-8922-4d69d1f004cf" providerId="AD" clId="Web-{CFD6C45B-251B-4447-B862-84F2DE3FF0C4}" dt="2023-10-19T14:48:42.202" v="4"/>
      <pc:docMkLst>
        <pc:docMk/>
      </pc:docMkLst>
      <pc:sldChg chg="add">
        <pc:chgData name="Katrine Eide" userId="S::katrine.eide@baerum.kommune.no::321faf17-0252-437b-8922-4d69d1f004cf" providerId="AD" clId="Web-{CFD6C45B-251B-4447-B862-84F2DE3FF0C4}" dt="2023-10-19T14:48:22.249" v="0"/>
        <pc:sldMkLst>
          <pc:docMk/>
          <pc:sldMk cId="387114918" sldId="306"/>
        </pc:sldMkLst>
      </pc:sldChg>
      <pc:sldChg chg="add">
        <pc:chgData name="Katrine Eide" userId="S::katrine.eide@baerum.kommune.no::321faf17-0252-437b-8922-4d69d1f004cf" providerId="AD" clId="Web-{CFD6C45B-251B-4447-B862-84F2DE3FF0C4}" dt="2023-10-19T14:48:22.795" v="1"/>
        <pc:sldMkLst>
          <pc:docMk/>
          <pc:sldMk cId="2076556709" sldId="307"/>
        </pc:sldMkLst>
      </pc:sldChg>
      <pc:sldChg chg="add">
        <pc:chgData name="Katrine Eide" userId="S::katrine.eide@baerum.kommune.no::321faf17-0252-437b-8922-4d69d1f004cf" providerId="AD" clId="Web-{CFD6C45B-251B-4447-B862-84F2DE3FF0C4}" dt="2023-10-19T14:48:22.967" v="2"/>
        <pc:sldMkLst>
          <pc:docMk/>
          <pc:sldMk cId="1739546327" sldId="308"/>
        </pc:sldMkLst>
      </pc:sldChg>
      <pc:sldChg chg="add del">
        <pc:chgData name="Katrine Eide" userId="S::katrine.eide@baerum.kommune.no::321faf17-0252-437b-8922-4d69d1f004cf" providerId="AD" clId="Web-{CFD6C45B-251B-4447-B862-84F2DE3FF0C4}" dt="2023-10-19T14:48:42.202" v="4"/>
        <pc:sldMkLst>
          <pc:docMk/>
          <pc:sldMk cId="2447175540" sldId="309"/>
        </pc:sldMkLst>
      </pc:sldChg>
      <pc:sldMasterChg chg="add addSldLayout">
        <pc:chgData name="Katrine Eide" userId="S::katrine.eide@baerum.kommune.no::321faf17-0252-437b-8922-4d69d1f004cf" providerId="AD" clId="Web-{CFD6C45B-251B-4447-B862-84F2DE3FF0C4}" dt="2023-10-19T14:48:22.249" v="0"/>
        <pc:sldMasterMkLst>
          <pc:docMk/>
          <pc:sldMasterMk cId="2234328413" sldId="2147483674"/>
        </pc:sldMasterMkLst>
        <pc:sldLayoutChg chg="add">
          <pc:chgData name="Katrine Eide" userId="S::katrine.eide@baerum.kommune.no::321faf17-0252-437b-8922-4d69d1f004cf" providerId="AD" clId="Web-{CFD6C45B-251B-4447-B862-84F2DE3FF0C4}" dt="2023-10-19T14:48:22.249" v="0"/>
          <pc:sldLayoutMkLst>
            <pc:docMk/>
            <pc:sldMasterMk cId="2234328413" sldId="2147483674"/>
            <pc:sldLayoutMk cId="4268112576" sldId="2147483675"/>
          </pc:sldLayoutMkLst>
        </pc:sldLayoutChg>
        <pc:sldLayoutChg chg="add">
          <pc:chgData name="Katrine Eide" userId="S::katrine.eide@baerum.kommune.no::321faf17-0252-437b-8922-4d69d1f004cf" providerId="AD" clId="Web-{CFD6C45B-251B-4447-B862-84F2DE3FF0C4}" dt="2023-10-19T14:48:22.249" v="0"/>
          <pc:sldLayoutMkLst>
            <pc:docMk/>
            <pc:sldMasterMk cId="2234328413" sldId="2147483674"/>
            <pc:sldLayoutMk cId="1134452219" sldId="2147483676"/>
          </pc:sldLayoutMkLst>
        </pc:sldLayoutChg>
        <pc:sldLayoutChg chg="add">
          <pc:chgData name="Katrine Eide" userId="S::katrine.eide@baerum.kommune.no::321faf17-0252-437b-8922-4d69d1f004cf" providerId="AD" clId="Web-{CFD6C45B-251B-4447-B862-84F2DE3FF0C4}" dt="2023-10-19T14:48:22.249" v="0"/>
          <pc:sldLayoutMkLst>
            <pc:docMk/>
            <pc:sldMasterMk cId="2234328413" sldId="2147483674"/>
            <pc:sldLayoutMk cId="4056710671" sldId="2147483677"/>
          </pc:sldLayoutMkLst>
        </pc:sldLayoutChg>
        <pc:sldLayoutChg chg="add">
          <pc:chgData name="Katrine Eide" userId="S::katrine.eide@baerum.kommune.no::321faf17-0252-437b-8922-4d69d1f004cf" providerId="AD" clId="Web-{CFD6C45B-251B-4447-B862-84F2DE3FF0C4}" dt="2023-10-19T14:48:22.249" v="0"/>
          <pc:sldLayoutMkLst>
            <pc:docMk/>
            <pc:sldMasterMk cId="2234328413" sldId="2147483674"/>
            <pc:sldLayoutMk cId="794041849" sldId="2147483678"/>
          </pc:sldLayoutMkLst>
        </pc:sldLayoutChg>
        <pc:sldLayoutChg chg="add">
          <pc:chgData name="Katrine Eide" userId="S::katrine.eide@baerum.kommune.no::321faf17-0252-437b-8922-4d69d1f004cf" providerId="AD" clId="Web-{CFD6C45B-251B-4447-B862-84F2DE3FF0C4}" dt="2023-10-19T14:48:22.249" v="0"/>
          <pc:sldLayoutMkLst>
            <pc:docMk/>
            <pc:sldMasterMk cId="2234328413" sldId="2147483674"/>
            <pc:sldLayoutMk cId="3693793675" sldId="2147483679"/>
          </pc:sldLayoutMkLst>
        </pc:sldLayoutChg>
        <pc:sldLayoutChg chg="add">
          <pc:chgData name="Katrine Eide" userId="S::katrine.eide@baerum.kommune.no::321faf17-0252-437b-8922-4d69d1f004cf" providerId="AD" clId="Web-{CFD6C45B-251B-4447-B862-84F2DE3FF0C4}" dt="2023-10-19T14:48:22.249" v="0"/>
          <pc:sldLayoutMkLst>
            <pc:docMk/>
            <pc:sldMasterMk cId="2234328413" sldId="2147483674"/>
            <pc:sldLayoutMk cId="2295210411" sldId="2147483680"/>
          </pc:sldLayoutMkLst>
        </pc:sldLayoutChg>
        <pc:sldLayoutChg chg="add">
          <pc:chgData name="Katrine Eide" userId="S::katrine.eide@baerum.kommune.no::321faf17-0252-437b-8922-4d69d1f004cf" providerId="AD" clId="Web-{CFD6C45B-251B-4447-B862-84F2DE3FF0C4}" dt="2023-10-19T14:48:22.249" v="0"/>
          <pc:sldLayoutMkLst>
            <pc:docMk/>
            <pc:sldMasterMk cId="2234328413" sldId="2147483674"/>
            <pc:sldLayoutMk cId="1623906511" sldId="2147483681"/>
          </pc:sldLayoutMkLst>
        </pc:sldLayoutChg>
        <pc:sldLayoutChg chg="add">
          <pc:chgData name="Katrine Eide" userId="S::katrine.eide@baerum.kommune.no::321faf17-0252-437b-8922-4d69d1f004cf" providerId="AD" clId="Web-{CFD6C45B-251B-4447-B862-84F2DE3FF0C4}" dt="2023-10-19T14:48:22.249" v="0"/>
          <pc:sldLayoutMkLst>
            <pc:docMk/>
            <pc:sldMasterMk cId="2234328413" sldId="2147483674"/>
            <pc:sldLayoutMk cId="640466564" sldId="2147483682"/>
          </pc:sldLayoutMkLst>
        </pc:sldLayoutChg>
        <pc:sldLayoutChg chg="add">
          <pc:chgData name="Katrine Eide" userId="S::katrine.eide@baerum.kommune.no::321faf17-0252-437b-8922-4d69d1f004cf" providerId="AD" clId="Web-{CFD6C45B-251B-4447-B862-84F2DE3FF0C4}" dt="2023-10-19T14:48:22.249" v="0"/>
          <pc:sldLayoutMkLst>
            <pc:docMk/>
            <pc:sldMasterMk cId="2234328413" sldId="2147483674"/>
            <pc:sldLayoutMk cId="3209890423" sldId="2147483683"/>
          </pc:sldLayoutMkLst>
        </pc:sldLayoutChg>
        <pc:sldLayoutChg chg="add">
          <pc:chgData name="Katrine Eide" userId="S::katrine.eide@baerum.kommune.no::321faf17-0252-437b-8922-4d69d1f004cf" providerId="AD" clId="Web-{CFD6C45B-251B-4447-B862-84F2DE3FF0C4}" dt="2023-10-19T14:48:22.249" v="0"/>
          <pc:sldLayoutMkLst>
            <pc:docMk/>
            <pc:sldMasterMk cId="2234328413" sldId="2147483674"/>
            <pc:sldLayoutMk cId="917210826" sldId="2147483684"/>
          </pc:sldLayoutMkLst>
        </pc:sldLayoutChg>
        <pc:sldLayoutChg chg="add">
          <pc:chgData name="Katrine Eide" userId="S::katrine.eide@baerum.kommune.no::321faf17-0252-437b-8922-4d69d1f004cf" providerId="AD" clId="Web-{CFD6C45B-251B-4447-B862-84F2DE3FF0C4}" dt="2023-10-19T14:48:22.249" v="0"/>
          <pc:sldLayoutMkLst>
            <pc:docMk/>
            <pc:sldMasterMk cId="2234328413" sldId="2147483674"/>
            <pc:sldLayoutMk cId="2096807131" sldId="2147483685"/>
          </pc:sldLayoutMkLst>
        </pc:sldLayoutChg>
      </pc:sldMasterChg>
      <pc:sldMasterChg chg="replId modSldLayout">
        <pc:chgData name="Katrine Eide" userId="S::katrine.eide@baerum.kommune.no::321faf17-0252-437b-8922-4d69d1f004cf" providerId="AD" clId="Web-{CFD6C45B-251B-4447-B862-84F2DE3FF0C4}" dt="2023-10-19T14:48:22.967" v="2"/>
        <pc:sldMasterMkLst>
          <pc:docMk/>
          <pc:sldMasterMk cId="1643857197" sldId="2147483686"/>
        </pc:sldMasterMkLst>
        <pc:sldLayoutChg chg="replId">
          <pc:chgData name="Katrine Eide" userId="S::katrine.eide@baerum.kommune.no::321faf17-0252-437b-8922-4d69d1f004cf" providerId="AD" clId="Web-{CFD6C45B-251B-4447-B862-84F2DE3FF0C4}" dt="2023-10-19T14:48:22.967" v="2"/>
          <pc:sldLayoutMkLst>
            <pc:docMk/>
            <pc:sldMasterMk cId="1643857197" sldId="2147483686"/>
            <pc:sldLayoutMk cId="2142406485" sldId="2147483687"/>
          </pc:sldLayoutMkLst>
        </pc:sldLayoutChg>
        <pc:sldLayoutChg chg="replId">
          <pc:chgData name="Katrine Eide" userId="S::katrine.eide@baerum.kommune.no::321faf17-0252-437b-8922-4d69d1f004cf" providerId="AD" clId="Web-{CFD6C45B-251B-4447-B862-84F2DE3FF0C4}" dt="2023-10-19T14:48:22.967" v="2"/>
          <pc:sldLayoutMkLst>
            <pc:docMk/>
            <pc:sldMasterMk cId="1643857197" sldId="2147483686"/>
            <pc:sldLayoutMk cId="2212558206" sldId="2147483688"/>
          </pc:sldLayoutMkLst>
        </pc:sldLayoutChg>
        <pc:sldLayoutChg chg="replId">
          <pc:chgData name="Katrine Eide" userId="S::katrine.eide@baerum.kommune.no::321faf17-0252-437b-8922-4d69d1f004cf" providerId="AD" clId="Web-{CFD6C45B-251B-4447-B862-84F2DE3FF0C4}" dt="2023-10-19T14:48:22.967" v="2"/>
          <pc:sldLayoutMkLst>
            <pc:docMk/>
            <pc:sldMasterMk cId="1643857197" sldId="2147483686"/>
            <pc:sldLayoutMk cId="258411677" sldId="2147483689"/>
          </pc:sldLayoutMkLst>
        </pc:sldLayoutChg>
        <pc:sldLayoutChg chg="replId">
          <pc:chgData name="Katrine Eide" userId="S::katrine.eide@baerum.kommune.no::321faf17-0252-437b-8922-4d69d1f004cf" providerId="AD" clId="Web-{CFD6C45B-251B-4447-B862-84F2DE3FF0C4}" dt="2023-10-19T14:48:22.967" v="2"/>
          <pc:sldLayoutMkLst>
            <pc:docMk/>
            <pc:sldMasterMk cId="1643857197" sldId="2147483686"/>
            <pc:sldLayoutMk cId="3213274499" sldId="2147483690"/>
          </pc:sldLayoutMkLst>
        </pc:sldLayoutChg>
        <pc:sldLayoutChg chg="replId">
          <pc:chgData name="Katrine Eide" userId="S::katrine.eide@baerum.kommune.no::321faf17-0252-437b-8922-4d69d1f004cf" providerId="AD" clId="Web-{CFD6C45B-251B-4447-B862-84F2DE3FF0C4}" dt="2023-10-19T14:48:22.967" v="2"/>
          <pc:sldLayoutMkLst>
            <pc:docMk/>
            <pc:sldMasterMk cId="1643857197" sldId="2147483686"/>
            <pc:sldLayoutMk cId="3084663293" sldId="2147483691"/>
          </pc:sldLayoutMkLst>
        </pc:sldLayoutChg>
        <pc:sldLayoutChg chg="replId">
          <pc:chgData name="Katrine Eide" userId="S::katrine.eide@baerum.kommune.no::321faf17-0252-437b-8922-4d69d1f004cf" providerId="AD" clId="Web-{CFD6C45B-251B-4447-B862-84F2DE3FF0C4}" dt="2023-10-19T14:48:22.967" v="2"/>
          <pc:sldLayoutMkLst>
            <pc:docMk/>
            <pc:sldMasterMk cId="1643857197" sldId="2147483686"/>
            <pc:sldLayoutMk cId="3098047795" sldId="2147483692"/>
          </pc:sldLayoutMkLst>
        </pc:sldLayoutChg>
        <pc:sldLayoutChg chg="replId">
          <pc:chgData name="Katrine Eide" userId="S::katrine.eide@baerum.kommune.no::321faf17-0252-437b-8922-4d69d1f004cf" providerId="AD" clId="Web-{CFD6C45B-251B-4447-B862-84F2DE3FF0C4}" dt="2023-10-19T14:48:22.967" v="2"/>
          <pc:sldLayoutMkLst>
            <pc:docMk/>
            <pc:sldMasterMk cId="1643857197" sldId="2147483686"/>
            <pc:sldLayoutMk cId="1943840033" sldId="2147483693"/>
          </pc:sldLayoutMkLst>
        </pc:sldLayoutChg>
        <pc:sldLayoutChg chg="replId">
          <pc:chgData name="Katrine Eide" userId="S::katrine.eide@baerum.kommune.no::321faf17-0252-437b-8922-4d69d1f004cf" providerId="AD" clId="Web-{CFD6C45B-251B-4447-B862-84F2DE3FF0C4}" dt="2023-10-19T14:48:22.967" v="2"/>
          <pc:sldLayoutMkLst>
            <pc:docMk/>
            <pc:sldMasterMk cId="1643857197" sldId="2147483686"/>
            <pc:sldLayoutMk cId="1645696766" sldId="2147483694"/>
          </pc:sldLayoutMkLst>
        </pc:sldLayoutChg>
        <pc:sldLayoutChg chg="replId">
          <pc:chgData name="Katrine Eide" userId="S::katrine.eide@baerum.kommune.no::321faf17-0252-437b-8922-4d69d1f004cf" providerId="AD" clId="Web-{CFD6C45B-251B-4447-B862-84F2DE3FF0C4}" dt="2023-10-19T14:48:22.967" v="2"/>
          <pc:sldLayoutMkLst>
            <pc:docMk/>
            <pc:sldMasterMk cId="1643857197" sldId="2147483686"/>
            <pc:sldLayoutMk cId="4060737191" sldId="2147483695"/>
          </pc:sldLayoutMkLst>
        </pc:sldLayoutChg>
        <pc:sldLayoutChg chg="replId">
          <pc:chgData name="Katrine Eide" userId="S::katrine.eide@baerum.kommune.no::321faf17-0252-437b-8922-4d69d1f004cf" providerId="AD" clId="Web-{CFD6C45B-251B-4447-B862-84F2DE3FF0C4}" dt="2023-10-19T14:48:22.967" v="2"/>
          <pc:sldLayoutMkLst>
            <pc:docMk/>
            <pc:sldMasterMk cId="1643857197" sldId="2147483686"/>
            <pc:sldLayoutMk cId="339593193" sldId="2147483696"/>
          </pc:sldLayoutMkLst>
        </pc:sldLayoutChg>
        <pc:sldLayoutChg chg="replId">
          <pc:chgData name="Katrine Eide" userId="S::katrine.eide@baerum.kommune.no::321faf17-0252-437b-8922-4d69d1f004cf" providerId="AD" clId="Web-{CFD6C45B-251B-4447-B862-84F2DE3FF0C4}" dt="2023-10-19T14:48:22.967" v="2"/>
          <pc:sldLayoutMkLst>
            <pc:docMk/>
            <pc:sldMasterMk cId="1643857197" sldId="2147483686"/>
            <pc:sldLayoutMk cId="1115946671" sldId="2147483697"/>
          </pc:sldLayoutMkLst>
        </pc:sldLayoutChg>
      </pc:sldMasterChg>
      <pc:sldMasterChg chg="add addSldLayout">
        <pc:chgData name="Katrine Eide" userId="S::katrine.eide@baerum.kommune.no::321faf17-0252-437b-8922-4d69d1f004cf" providerId="AD" clId="Web-{CFD6C45B-251B-4447-B862-84F2DE3FF0C4}" dt="2023-10-19T14:48:22.967" v="2"/>
        <pc:sldMasterMkLst>
          <pc:docMk/>
          <pc:sldMasterMk cId="2649319511" sldId="2147483698"/>
        </pc:sldMasterMkLst>
        <pc:sldLayoutChg chg="add">
          <pc:chgData name="Katrine Eide" userId="S::katrine.eide@baerum.kommune.no::321faf17-0252-437b-8922-4d69d1f004cf" providerId="AD" clId="Web-{CFD6C45B-251B-4447-B862-84F2DE3FF0C4}" dt="2023-10-19T14:48:22.967" v="2"/>
          <pc:sldLayoutMkLst>
            <pc:docMk/>
            <pc:sldMasterMk cId="2649319511" sldId="2147483698"/>
            <pc:sldLayoutMk cId="1137542638" sldId="2147483699"/>
          </pc:sldLayoutMkLst>
        </pc:sldLayoutChg>
        <pc:sldLayoutChg chg="add">
          <pc:chgData name="Katrine Eide" userId="S::katrine.eide@baerum.kommune.no::321faf17-0252-437b-8922-4d69d1f004cf" providerId="AD" clId="Web-{CFD6C45B-251B-4447-B862-84F2DE3FF0C4}" dt="2023-10-19T14:48:22.967" v="2"/>
          <pc:sldLayoutMkLst>
            <pc:docMk/>
            <pc:sldMasterMk cId="2649319511" sldId="2147483698"/>
            <pc:sldLayoutMk cId="3074127366" sldId="2147483700"/>
          </pc:sldLayoutMkLst>
        </pc:sldLayoutChg>
        <pc:sldLayoutChg chg="add">
          <pc:chgData name="Katrine Eide" userId="S::katrine.eide@baerum.kommune.no::321faf17-0252-437b-8922-4d69d1f004cf" providerId="AD" clId="Web-{CFD6C45B-251B-4447-B862-84F2DE3FF0C4}" dt="2023-10-19T14:48:22.967" v="2"/>
          <pc:sldLayoutMkLst>
            <pc:docMk/>
            <pc:sldMasterMk cId="2649319511" sldId="2147483698"/>
            <pc:sldLayoutMk cId="2697081350" sldId="2147483701"/>
          </pc:sldLayoutMkLst>
        </pc:sldLayoutChg>
        <pc:sldLayoutChg chg="add">
          <pc:chgData name="Katrine Eide" userId="S::katrine.eide@baerum.kommune.no::321faf17-0252-437b-8922-4d69d1f004cf" providerId="AD" clId="Web-{CFD6C45B-251B-4447-B862-84F2DE3FF0C4}" dt="2023-10-19T14:48:22.967" v="2"/>
          <pc:sldLayoutMkLst>
            <pc:docMk/>
            <pc:sldMasterMk cId="2649319511" sldId="2147483698"/>
            <pc:sldLayoutMk cId="2764821704" sldId="2147483702"/>
          </pc:sldLayoutMkLst>
        </pc:sldLayoutChg>
        <pc:sldLayoutChg chg="add">
          <pc:chgData name="Katrine Eide" userId="S::katrine.eide@baerum.kommune.no::321faf17-0252-437b-8922-4d69d1f004cf" providerId="AD" clId="Web-{CFD6C45B-251B-4447-B862-84F2DE3FF0C4}" dt="2023-10-19T14:48:22.967" v="2"/>
          <pc:sldLayoutMkLst>
            <pc:docMk/>
            <pc:sldMasterMk cId="2649319511" sldId="2147483698"/>
            <pc:sldLayoutMk cId="4043207736" sldId="2147483703"/>
          </pc:sldLayoutMkLst>
        </pc:sldLayoutChg>
        <pc:sldLayoutChg chg="add">
          <pc:chgData name="Katrine Eide" userId="S::katrine.eide@baerum.kommune.no::321faf17-0252-437b-8922-4d69d1f004cf" providerId="AD" clId="Web-{CFD6C45B-251B-4447-B862-84F2DE3FF0C4}" dt="2023-10-19T14:48:22.967" v="2"/>
          <pc:sldLayoutMkLst>
            <pc:docMk/>
            <pc:sldMasterMk cId="2649319511" sldId="2147483698"/>
            <pc:sldLayoutMk cId="3347560075" sldId="2147483704"/>
          </pc:sldLayoutMkLst>
        </pc:sldLayoutChg>
        <pc:sldLayoutChg chg="add">
          <pc:chgData name="Katrine Eide" userId="S::katrine.eide@baerum.kommune.no::321faf17-0252-437b-8922-4d69d1f004cf" providerId="AD" clId="Web-{CFD6C45B-251B-4447-B862-84F2DE3FF0C4}" dt="2023-10-19T14:48:22.967" v="2"/>
          <pc:sldLayoutMkLst>
            <pc:docMk/>
            <pc:sldMasterMk cId="2649319511" sldId="2147483698"/>
            <pc:sldLayoutMk cId="1086863534" sldId="2147483705"/>
          </pc:sldLayoutMkLst>
        </pc:sldLayoutChg>
        <pc:sldLayoutChg chg="add">
          <pc:chgData name="Katrine Eide" userId="S::katrine.eide@baerum.kommune.no::321faf17-0252-437b-8922-4d69d1f004cf" providerId="AD" clId="Web-{CFD6C45B-251B-4447-B862-84F2DE3FF0C4}" dt="2023-10-19T14:48:22.967" v="2"/>
          <pc:sldLayoutMkLst>
            <pc:docMk/>
            <pc:sldMasterMk cId="2649319511" sldId="2147483698"/>
            <pc:sldLayoutMk cId="1635284649" sldId="2147483706"/>
          </pc:sldLayoutMkLst>
        </pc:sldLayoutChg>
        <pc:sldLayoutChg chg="add">
          <pc:chgData name="Katrine Eide" userId="S::katrine.eide@baerum.kommune.no::321faf17-0252-437b-8922-4d69d1f004cf" providerId="AD" clId="Web-{CFD6C45B-251B-4447-B862-84F2DE3FF0C4}" dt="2023-10-19T14:48:22.967" v="2"/>
          <pc:sldLayoutMkLst>
            <pc:docMk/>
            <pc:sldMasterMk cId="2649319511" sldId="2147483698"/>
            <pc:sldLayoutMk cId="4132015190" sldId="2147483707"/>
          </pc:sldLayoutMkLst>
        </pc:sldLayoutChg>
        <pc:sldLayoutChg chg="add">
          <pc:chgData name="Katrine Eide" userId="S::katrine.eide@baerum.kommune.no::321faf17-0252-437b-8922-4d69d1f004cf" providerId="AD" clId="Web-{CFD6C45B-251B-4447-B862-84F2DE3FF0C4}" dt="2023-10-19T14:48:22.967" v="2"/>
          <pc:sldLayoutMkLst>
            <pc:docMk/>
            <pc:sldMasterMk cId="2649319511" sldId="2147483698"/>
            <pc:sldLayoutMk cId="2170980588" sldId="2147483708"/>
          </pc:sldLayoutMkLst>
        </pc:sldLayoutChg>
        <pc:sldLayoutChg chg="add">
          <pc:chgData name="Katrine Eide" userId="S::katrine.eide@baerum.kommune.no::321faf17-0252-437b-8922-4d69d1f004cf" providerId="AD" clId="Web-{CFD6C45B-251B-4447-B862-84F2DE3FF0C4}" dt="2023-10-19T14:48:22.967" v="2"/>
          <pc:sldLayoutMkLst>
            <pc:docMk/>
            <pc:sldMasterMk cId="2649319511" sldId="2147483698"/>
            <pc:sldLayoutMk cId="557333919" sldId="2147483709"/>
          </pc:sldLayoutMkLst>
        </pc:sldLayoutChg>
      </pc:sldMasterChg>
    </pc:docChg>
  </pc:docChgLst>
  <pc:docChgLst>
    <pc:chgData name="Katrine Eide" userId="S::katrine.eide@baerum.kommune.no::321faf17-0252-437b-8922-4d69d1f004cf" providerId="AD" clId="Web-{E30A3909-9E0D-721D-62D1-D659C55C71BF}"/>
    <pc:docChg chg="modSld">
      <pc:chgData name="Katrine Eide" userId="S::katrine.eide@baerum.kommune.no::321faf17-0252-437b-8922-4d69d1f004cf" providerId="AD" clId="Web-{E30A3909-9E0D-721D-62D1-D659C55C71BF}" dt="2024-02-07T07:39:02.706" v="20" actId="20577"/>
      <pc:docMkLst>
        <pc:docMk/>
      </pc:docMkLst>
      <pc:sldChg chg="modSp">
        <pc:chgData name="Katrine Eide" userId="S::katrine.eide@baerum.kommune.no::321faf17-0252-437b-8922-4d69d1f004cf" providerId="AD" clId="Web-{E30A3909-9E0D-721D-62D1-D659C55C71BF}" dt="2024-02-07T07:39:02.706" v="20" actId="20577"/>
        <pc:sldMkLst>
          <pc:docMk/>
          <pc:sldMk cId="64038380" sldId="474"/>
        </pc:sldMkLst>
        <pc:spChg chg="mod">
          <ac:chgData name="Katrine Eide" userId="S::katrine.eide@baerum.kommune.no::321faf17-0252-437b-8922-4d69d1f004cf" providerId="AD" clId="Web-{E30A3909-9E0D-721D-62D1-D659C55C71BF}" dt="2024-02-07T07:39:02.706" v="20" actId="20577"/>
          <ac:spMkLst>
            <pc:docMk/>
            <pc:sldMk cId="64038380" sldId="474"/>
            <ac:spMk id="3" creationId="{00000000-0000-0000-0000-000000000000}"/>
          </ac:spMkLst>
        </pc:spChg>
      </pc:sldChg>
    </pc:docChg>
  </pc:docChgLst>
  <pc:docChgLst>
    <pc:chgData name="Katrine Eide" userId="S::katrine.eide@baerum.kommune.no::321faf17-0252-437b-8922-4d69d1f004cf" providerId="AD" clId="Web-{B8E34582-22F1-4540-BE01-39B9DEFFE722}"/>
    <pc:docChg chg="modSld">
      <pc:chgData name="Katrine Eide" userId="S::katrine.eide@baerum.kommune.no::321faf17-0252-437b-8922-4d69d1f004cf" providerId="AD" clId="Web-{B8E34582-22F1-4540-BE01-39B9DEFFE722}" dt="2023-10-31T10:46:31.007" v="203"/>
      <pc:docMkLst>
        <pc:docMk/>
      </pc:docMkLst>
      <pc:sldChg chg="modNotes">
        <pc:chgData name="Katrine Eide" userId="S::katrine.eide@baerum.kommune.no::321faf17-0252-437b-8922-4d69d1f004cf" providerId="AD" clId="Web-{B8E34582-22F1-4540-BE01-39B9DEFFE722}" dt="2023-10-31T10:43:32.157" v="139"/>
        <pc:sldMkLst>
          <pc:docMk/>
          <pc:sldMk cId="4211635909" sldId="312"/>
        </pc:sldMkLst>
      </pc:sldChg>
      <pc:sldChg chg="modNotes">
        <pc:chgData name="Katrine Eide" userId="S::katrine.eide@baerum.kommune.no::321faf17-0252-437b-8922-4d69d1f004cf" providerId="AD" clId="Web-{B8E34582-22F1-4540-BE01-39B9DEFFE722}" dt="2023-10-31T10:44:04.440" v="167"/>
        <pc:sldMkLst>
          <pc:docMk/>
          <pc:sldMk cId="2002951681" sldId="344"/>
        </pc:sldMkLst>
      </pc:sldChg>
      <pc:sldChg chg="modNotes">
        <pc:chgData name="Katrine Eide" userId="S::katrine.eide@baerum.kommune.no::321faf17-0252-437b-8922-4d69d1f004cf" providerId="AD" clId="Web-{B8E34582-22F1-4540-BE01-39B9DEFFE722}" dt="2023-10-31T10:42:07.701" v="12"/>
        <pc:sldMkLst>
          <pc:docMk/>
          <pc:sldMk cId="2199718131" sldId="345"/>
        </pc:sldMkLst>
      </pc:sldChg>
      <pc:sldChg chg="delSp">
        <pc:chgData name="Katrine Eide" userId="S::katrine.eide@baerum.kommune.no::321faf17-0252-437b-8922-4d69d1f004cf" providerId="AD" clId="Web-{B8E34582-22F1-4540-BE01-39B9DEFFE722}" dt="2023-10-31T10:41:07.933" v="0"/>
        <pc:sldMkLst>
          <pc:docMk/>
          <pc:sldMk cId="1059231618" sldId="346"/>
        </pc:sldMkLst>
        <pc:cxnChg chg="del">
          <ac:chgData name="Katrine Eide" userId="S::katrine.eide@baerum.kommune.no::321faf17-0252-437b-8922-4d69d1f004cf" providerId="AD" clId="Web-{B8E34582-22F1-4540-BE01-39B9DEFFE722}" dt="2023-10-31T10:41:07.933" v="0"/>
          <ac:cxnSpMkLst>
            <pc:docMk/>
            <pc:sldMk cId="1059231618" sldId="346"/>
            <ac:cxnSpMk id="14" creationId="{00000000-0000-0000-0000-000000000000}"/>
          </ac:cxnSpMkLst>
        </pc:cxnChg>
      </pc:sldChg>
      <pc:sldChg chg="modNotes">
        <pc:chgData name="Katrine Eide" userId="S::katrine.eide@baerum.kommune.no::321faf17-0252-437b-8922-4d69d1f004cf" providerId="AD" clId="Web-{B8E34582-22F1-4540-BE01-39B9DEFFE722}" dt="2023-10-31T10:46:31.007" v="203"/>
        <pc:sldMkLst>
          <pc:docMk/>
          <pc:sldMk cId="316875059" sldId="356"/>
        </pc:sldMkLst>
      </pc:sldChg>
    </pc:docChg>
  </pc:docChgLst>
  <pc:docChgLst>
    <pc:chgData name="Anine Therese Kildahl" userId="459514df-3b29-4f96-8982-4b8e0b04d2ef" providerId="ADAL" clId="{6210C13D-C87A-40BA-9070-87260938FE28}"/>
    <pc:docChg chg="undo custSel addSld delSld modSld">
      <pc:chgData name="Anine Therese Kildahl" userId="459514df-3b29-4f96-8982-4b8e0b04d2ef" providerId="ADAL" clId="{6210C13D-C87A-40BA-9070-87260938FE28}" dt="2024-02-29T06:56:14.973" v="5485" actId="20577"/>
      <pc:docMkLst>
        <pc:docMk/>
      </pc:docMkLst>
      <pc:sldChg chg="modSp mod">
        <pc:chgData name="Anine Therese Kildahl" userId="459514df-3b29-4f96-8982-4b8e0b04d2ef" providerId="ADAL" clId="{6210C13D-C87A-40BA-9070-87260938FE28}" dt="2024-02-20T09:05:23.794" v="3582" actId="20577"/>
        <pc:sldMkLst>
          <pc:docMk/>
          <pc:sldMk cId="3620194802" sldId="264"/>
        </pc:sldMkLst>
        <pc:spChg chg="mod">
          <ac:chgData name="Anine Therese Kildahl" userId="459514df-3b29-4f96-8982-4b8e0b04d2ef" providerId="ADAL" clId="{6210C13D-C87A-40BA-9070-87260938FE28}" dt="2024-02-20T09:05:23.794" v="3582" actId="20577"/>
          <ac:spMkLst>
            <pc:docMk/>
            <pc:sldMk cId="3620194802" sldId="264"/>
            <ac:spMk id="2" creationId="{DE2F5926-1007-4995-967C-F02ED724499B}"/>
          </ac:spMkLst>
        </pc:spChg>
      </pc:sldChg>
      <pc:sldChg chg="modNotesTx">
        <pc:chgData name="Anine Therese Kildahl" userId="459514df-3b29-4f96-8982-4b8e0b04d2ef" providerId="ADAL" clId="{6210C13D-C87A-40BA-9070-87260938FE28}" dt="2024-02-29T06:46:27.149" v="3872" actId="20577"/>
        <pc:sldMkLst>
          <pc:docMk/>
          <pc:sldMk cId="1282694457" sldId="392"/>
        </pc:sldMkLst>
      </pc:sldChg>
      <pc:sldChg chg="del">
        <pc:chgData name="Anine Therese Kildahl" userId="459514df-3b29-4f96-8982-4b8e0b04d2ef" providerId="ADAL" clId="{6210C13D-C87A-40BA-9070-87260938FE28}" dt="2024-02-26T14:07:11.600" v="3586" actId="47"/>
        <pc:sldMkLst>
          <pc:docMk/>
          <pc:sldMk cId="1974994180" sldId="413"/>
        </pc:sldMkLst>
      </pc:sldChg>
      <pc:sldChg chg="modSp mod modNotesTx">
        <pc:chgData name="Anine Therese Kildahl" userId="459514df-3b29-4f96-8982-4b8e0b04d2ef" providerId="ADAL" clId="{6210C13D-C87A-40BA-9070-87260938FE28}" dt="2024-02-29T06:49:48.150" v="4675" actId="20577"/>
        <pc:sldMkLst>
          <pc:docMk/>
          <pc:sldMk cId="3865535480" sldId="421"/>
        </pc:sldMkLst>
        <pc:spChg chg="mod">
          <ac:chgData name="Anine Therese Kildahl" userId="459514df-3b29-4f96-8982-4b8e0b04d2ef" providerId="ADAL" clId="{6210C13D-C87A-40BA-9070-87260938FE28}" dt="2024-02-28T11:20:55.479" v="3748" actId="20577"/>
          <ac:spMkLst>
            <pc:docMk/>
            <pc:sldMk cId="3865535480" sldId="421"/>
            <ac:spMk id="6" creationId="{36E191E2-32BB-12F2-7512-5AD81686FD44}"/>
          </ac:spMkLst>
        </pc:spChg>
        <pc:spChg chg="mod">
          <ac:chgData name="Anine Therese Kildahl" userId="459514df-3b29-4f96-8982-4b8e0b04d2ef" providerId="ADAL" clId="{6210C13D-C87A-40BA-9070-87260938FE28}" dt="2024-02-26T14:04:11.602" v="3584" actId="20577"/>
          <ac:spMkLst>
            <pc:docMk/>
            <pc:sldMk cId="3865535480" sldId="421"/>
            <ac:spMk id="8" creationId="{1568EE55-4DBE-18B5-2F6B-F30A4BCD268E}"/>
          </ac:spMkLst>
        </pc:spChg>
      </pc:sldChg>
      <pc:sldChg chg="modNotesTx">
        <pc:chgData name="Anine Therese Kildahl" userId="459514df-3b29-4f96-8982-4b8e0b04d2ef" providerId="ADAL" clId="{6210C13D-C87A-40BA-9070-87260938FE28}" dt="2024-02-29T06:51:47.719" v="5242" actId="20577"/>
        <pc:sldMkLst>
          <pc:docMk/>
          <pc:sldMk cId="3736453977" sldId="422"/>
        </pc:sldMkLst>
      </pc:sldChg>
      <pc:sldChg chg="modSp mod">
        <pc:chgData name="Anine Therese Kildahl" userId="459514df-3b29-4f96-8982-4b8e0b04d2ef" providerId="ADAL" clId="{6210C13D-C87A-40BA-9070-87260938FE28}" dt="2024-02-27T09:27:42.592" v="3627" actId="20577"/>
        <pc:sldMkLst>
          <pc:docMk/>
          <pc:sldMk cId="626315806" sldId="465"/>
        </pc:sldMkLst>
        <pc:spChg chg="mod">
          <ac:chgData name="Anine Therese Kildahl" userId="459514df-3b29-4f96-8982-4b8e0b04d2ef" providerId="ADAL" clId="{6210C13D-C87A-40BA-9070-87260938FE28}" dt="2024-02-27T09:27:42.592" v="3627" actId="20577"/>
          <ac:spMkLst>
            <pc:docMk/>
            <pc:sldMk cId="626315806" sldId="465"/>
            <ac:spMk id="3" creationId="{7CC2A1C2-12CA-B16B-F7FC-E8E419AC686D}"/>
          </ac:spMkLst>
        </pc:spChg>
      </pc:sldChg>
      <pc:sldChg chg="modSp mod">
        <pc:chgData name="Anine Therese Kildahl" userId="459514df-3b29-4f96-8982-4b8e0b04d2ef" providerId="ADAL" clId="{6210C13D-C87A-40BA-9070-87260938FE28}" dt="2024-02-29T06:56:14.973" v="5485" actId="20577"/>
        <pc:sldMkLst>
          <pc:docMk/>
          <pc:sldMk cId="1352307643" sldId="466"/>
        </pc:sldMkLst>
        <pc:spChg chg="mod">
          <ac:chgData name="Anine Therese Kildahl" userId="459514df-3b29-4f96-8982-4b8e0b04d2ef" providerId="ADAL" clId="{6210C13D-C87A-40BA-9070-87260938FE28}" dt="2024-02-29T06:56:14.973" v="5485" actId="20577"/>
          <ac:spMkLst>
            <pc:docMk/>
            <pc:sldMk cId="1352307643" sldId="466"/>
            <ac:spMk id="3" creationId="{7CC2A1C2-12CA-B16B-F7FC-E8E419AC686D}"/>
          </ac:spMkLst>
        </pc:spChg>
      </pc:sldChg>
      <pc:sldChg chg="addSp delSp modSp mod">
        <pc:chgData name="Anine Therese Kildahl" userId="459514df-3b29-4f96-8982-4b8e0b04d2ef" providerId="ADAL" clId="{6210C13D-C87A-40BA-9070-87260938FE28}" dt="2024-02-28T11:36:19.705" v="3871" actId="14100"/>
        <pc:sldMkLst>
          <pc:docMk/>
          <pc:sldMk cId="1179428842" sldId="469"/>
        </pc:sldMkLst>
        <pc:spChg chg="mod">
          <ac:chgData name="Anine Therese Kildahl" userId="459514df-3b29-4f96-8982-4b8e0b04d2ef" providerId="ADAL" clId="{6210C13D-C87A-40BA-9070-87260938FE28}" dt="2024-02-28T11:35:58.817" v="3868" actId="20577"/>
          <ac:spMkLst>
            <pc:docMk/>
            <pc:sldMk cId="1179428842" sldId="469"/>
            <ac:spMk id="8" creationId="{5CCBE7F3-804D-D2AD-01AE-1FFECA75FEC8}"/>
          </ac:spMkLst>
        </pc:spChg>
        <pc:spChg chg="mod">
          <ac:chgData name="Anine Therese Kildahl" userId="459514df-3b29-4f96-8982-4b8e0b04d2ef" providerId="ADAL" clId="{6210C13D-C87A-40BA-9070-87260938FE28}" dt="2024-02-28T11:35:48.023" v="3825" actId="20577"/>
          <ac:spMkLst>
            <pc:docMk/>
            <pc:sldMk cId="1179428842" sldId="469"/>
            <ac:spMk id="10" creationId="{DF7FB439-5D3F-80BB-13A5-A14FF3E1252B}"/>
          </ac:spMkLst>
        </pc:spChg>
        <pc:picChg chg="del">
          <ac:chgData name="Anine Therese Kildahl" userId="459514df-3b29-4f96-8982-4b8e0b04d2ef" providerId="ADAL" clId="{6210C13D-C87A-40BA-9070-87260938FE28}" dt="2024-02-28T11:36:06.501" v="3869" actId="478"/>
          <ac:picMkLst>
            <pc:docMk/>
            <pc:sldMk cId="1179428842" sldId="469"/>
            <ac:picMk id="3" creationId="{395B3026-5B33-37E1-0A3E-46464E2E2211}"/>
          </ac:picMkLst>
        </pc:picChg>
        <pc:picChg chg="add mod">
          <ac:chgData name="Anine Therese Kildahl" userId="459514df-3b29-4f96-8982-4b8e0b04d2ef" providerId="ADAL" clId="{6210C13D-C87A-40BA-9070-87260938FE28}" dt="2024-02-28T11:36:19.705" v="3871" actId="14100"/>
          <ac:picMkLst>
            <pc:docMk/>
            <pc:sldMk cId="1179428842" sldId="469"/>
            <ac:picMk id="5" creationId="{1B410482-5F26-FE79-6C88-76B2C3111F66}"/>
          </ac:picMkLst>
        </pc:picChg>
      </pc:sldChg>
      <pc:sldChg chg="del">
        <pc:chgData name="Anine Therese Kildahl" userId="459514df-3b29-4f96-8982-4b8e0b04d2ef" providerId="ADAL" clId="{6210C13D-C87A-40BA-9070-87260938FE28}" dt="2024-02-26T14:07:15.611" v="3587" actId="47"/>
        <pc:sldMkLst>
          <pc:docMk/>
          <pc:sldMk cId="1359618678" sldId="471"/>
        </pc:sldMkLst>
      </pc:sldChg>
      <pc:sldChg chg="modSp mod">
        <pc:chgData name="Anine Therese Kildahl" userId="459514df-3b29-4f96-8982-4b8e0b04d2ef" providerId="ADAL" clId="{6210C13D-C87A-40BA-9070-87260938FE28}" dt="2024-02-20T08:59:47.385" v="3578" actId="20577"/>
        <pc:sldMkLst>
          <pc:docMk/>
          <pc:sldMk cId="3457034054" sldId="481"/>
        </pc:sldMkLst>
        <pc:spChg chg="mod">
          <ac:chgData name="Anine Therese Kildahl" userId="459514df-3b29-4f96-8982-4b8e0b04d2ef" providerId="ADAL" clId="{6210C13D-C87A-40BA-9070-87260938FE28}" dt="2024-02-20T08:59:47.385" v="3578" actId="20577"/>
          <ac:spMkLst>
            <pc:docMk/>
            <pc:sldMk cId="3457034054" sldId="481"/>
            <ac:spMk id="3" creationId="{00000000-0000-0000-0000-000000000000}"/>
          </ac:spMkLst>
        </pc:spChg>
      </pc:sldChg>
      <pc:sldChg chg="modSp mod">
        <pc:chgData name="Anine Therese Kildahl" userId="459514df-3b29-4f96-8982-4b8e0b04d2ef" providerId="ADAL" clId="{6210C13D-C87A-40BA-9070-87260938FE28}" dt="2024-02-20T09:00:47.779" v="3579" actId="20577"/>
        <pc:sldMkLst>
          <pc:docMk/>
          <pc:sldMk cId="1963028375" sldId="484"/>
        </pc:sldMkLst>
        <pc:spChg chg="mod">
          <ac:chgData name="Anine Therese Kildahl" userId="459514df-3b29-4f96-8982-4b8e0b04d2ef" providerId="ADAL" clId="{6210C13D-C87A-40BA-9070-87260938FE28}" dt="2024-02-20T09:00:47.779" v="3579" actId="20577"/>
          <ac:spMkLst>
            <pc:docMk/>
            <pc:sldMk cId="1963028375" sldId="484"/>
            <ac:spMk id="3" creationId="{00000000-0000-0000-0000-000000000000}"/>
          </ac:spMkLst>
        </pc:spChg>
      </pc:sldChg>
      <pc:sldChg chg="modSp mod">
        <pc:chgData name="Anine Therese Kildahl" userId="459514df-3b29-4f96-8982-4b8e0b04d2ef" providerId="ADAL" clId="{6210C13D-C87A-40BA-9070-87260938FE28}" dt="2024-02-20T08:59:23.844" v="3570" actId="20577"/>
        <pc:sldMkLst>
          <pc:docMk/>
          <pc:sldMk cId="3205738211" sldId="525"/>
        </pc:sldMkLst>
        <pc:spChg chg="mod">
          <ac:chgData name="Anine Therese Kildahl" userId="459514df-3b29-4f96-8982-4b8e0b04d2ef" providerId="ADAL" clId="{6210C13D-C87A-40BA-9070-87260938FE28}" dt="2024-02-20T08:42:19.168" v="2027" actId="20577"/>
          <ac:spMkLst>
            <pc:docMk/>
            <pc:sldMk cId="3205738211" sldId="525"/>
            <ac:spMk id="2" creationId="{E1A7205F-EF21-C63B-138B-E0ADB5E382EF}"/>
          </ac:spMkLst>
        </pc:spChg>
        <pc:spChg chg="mod">
          <ac:chgData name="Anine Therese Kildahl" userId="459514df-3b29-4f96-8982-4b8e0b04d2ef" providerId="ADAL" clId="{6210C13D-C87A-40BA-9070-87260938FE28}" dt="2024-02-20T08:59:23.844" v="3570" actId="20577"/>
          <ac:spMkLst>
            <pc:docMk/>
            <pc:sldMk cId="3205738211" sldId="525"/>
            <ac:spMk id="3" creationId="{7CC2A1C2-12CA-B16B-F7FC-E8E419AC686D}"/>
          </ac:spMkLst>
        </pc:spChg>
        <pc:spChg chg="mod">
          <ac:chgData name="Anine Therese Kildahl" userId="459514df-3b29-4f96-8982-4b8e0b04d2ef" providerId="ADAL" clId="{6210C13D-C87A-40BA-9070-87260938FE28}" dt="2024-02-20T08:31:25.828" v="94" actId="20577"/>
          <ac:spMkLst>
            <pc:docMk/>
            <pc:sldMk cId="3205738211" sldId="525"/>
            <ac:spMk id="4" creationId="{92583D43-8594-A28A-7734-D3B5F77992D3}"/>
          </ac:spMkLst>
        </pc:spChg>
      </pc:sldChg>
      <pc:sldChg chg="addSp delSp modSp add mod">
        <pc:chgData name="Anine Therese Kildahl" userId="459514df-3b29-4f96-8982-4b8e0b04d2ef" providerId="ADAL" clId="{6210C13D-C87A-40BA-9070-87260938FE28}" dt="2024-02-28T11:23:24.706" v="3823" actId="20577"/>
        <pc:sldMkLst>
          <pc:docMk/>
          <pc:sldMk cId="3836299568" sldId="529"/>
        </pc:sldMkLst>
        <pc:spChg chg="add mod">
          <ac:chgData name="Anine Therese Kildahl" userId="459514df-3b29-4f96-8982-4b8e0b04d2ef" providerId="ADAL" clId="{6210C13D-C87A-40BA-9070-87260938FE28}" dt="2024-02-28T11:23:05.738" v="3819" actId="1076"/>
          <ac:spMkLst>
            <pc:docMk/>
            <pc:sldMk cId="3836299568" sldId="529"/>
            <ac:spMk id="2" creationId="{D0F3AE9D-F907-84AF-10A4-3A878C686F12}"/>
          </ac:spMkLst>
        </pc:spChg>
        <pc:spChg chg="add mod">
          <ac:chgData name="Anine Therese Kildahl" userId="459514df-3b29-4f96-8982-4b8e0b04d2ef" providerId="ADAL" clId="{6210C13D-C87A-40BA-9070-87260938FE28}" dt="2024-02-28T11:23:24.706" v="3823" actId="20577"/>
          <ac:spMkLst>
            <pc:docMk/>
            <pc:sldMk cId="3836299568" sldId="529"/>
            <ac:spMk id="4" creationId="{C910B61E-28CB-B0DC-574A-1486DF16121D}"/>
          </ac:spMkLst>
        </pc:spChg>
        <pc:spChg chg="del">
          <ac:chgData name="Anine Therese Kildahl" userId="459514df-3b29-4f96-8982-4b8e0b04d2ef" providerId="ADAL" clId="{6210C13D-C87A-40BA-9070-87260938FE28}" dt="2024-02-28T11:22:35.672" v="3814" actId="478"/>
          <ac:spMkLst>
            <pc:docMk/>
            <pc:sldMk cId="3836299568" sldId="529"/>
            <ac:spMk id="7" creationId="{3027FB12-418E-AC00-1105-1B37DE398769}"/>
          </ac:spMkLst>
        </pc:spChg>
        <pc:picChg chg="add mod">
          <ac:chgData name="Anine Therese Kildahl" userId="459514df-3b29-4f96-8982-4b8e0b04d2ef" providerId="ADAL" clId="{6210C13D-C87A-40BA-9070-87260938FE28}" dt="2024-02-28T11:23:10.078" v="3820" actId="1076"/>
          <ac:picMkLst>
            <pc:docMk/>
            <pc:sldMk cId="3836299568" sldId="529"/>
            <ac:picMk id="3" creationId="{38A27BBD-7F97-672D-7C3E-147B916FA78C}"/>
          </ac:picMkLst>
        </pc:picChg>
        <pc:picChg chg="mod">
          <ac:chgData name="Anine Therese Kildahl" userId="459514df-3b29-4f96-8982-4b8e0b04d2ef" providerId="ADAL" clId="{6210C13D-C87A-40BA-9070-87260938FE28}" dt="2024-02-28T11:21:36.848" v="3754" actId="1076"/>
          <ac:picMkLst>
            <pc:docMk/>
            <pc:sldMk cId="3836299568" sldId="529"/>
            <ac:picMk id="6" creationId="{A36F8BD8-67AE-252C-0611-12F053AE392E}"/>
          </ac:picMkLst>
        </pc:picChg>
      </pc:sldChg>
    </pc:docChg>
  </pc:docChgLst>
  <pc:docChgLst>
    <pc:chgData name="Katrine Eide" userId="S::katrine.eide@baerum.kommune.no::321faf17-0252-437b-8922-4d69d1f004cf" providerId="AD" clId="Web-{D0AC2727-1EE7-8F4C-E4C6-D6501A2F33B4}"/>
    <pc:docChg chg="modSld">
      <pc:chgData name="Katrine Eide" userId="S::katrine.eide@baerum.kommune.no::321faf17-0252-437b-8922-4d69d1f004cf" providerId="AD" clId="Web-{D0AC2727-1EE7-8F4C-E4C6-D6501A2F33B4}" dt="2024-05-28T12:16:54.107" v="113"/>
      <pc:docMkLst>
        <pc:docMk/>
      </pc:docMkLst>
      <pc:sldChg chg="addSp delSp modSp">
        <pc:chgData name="Katrine Eide" userId="S::katrine.eide@baerum.kommune.no::321faf17-0252-437b-8922-4d69d1f004cf" providerId="AD" clId="Web-{D0AC2727-1EE7-8F4C-E4C6-D6501A2F33B4}" dt="2024-05-28T12:11:56.517" v="85"/>
        <pc:sldMkLst>
          <pc:docMk/>
          <pc:sldMk cId="269690489" sldId="378"/>
        </pc:sldMkLst>
        <pc:spChg chg="add mod">
          <ac:chgData name="Katrine Eide" userId="S::katrine.eide@baerum.kommune.no::321faf17-0252-437b-8922-4d69d1f004cf" providerId="AD" clId="Web-{D0AC2727-1EE7-8F4C-E4C6-D6501A2F33B4}" dt="2024-05-28T12:11:56.517" v="85"/>
          <ac:spMkLst>
            <pc:docMk/>
            <pc:sldMk cId="269690489" sldId="378"/>
            <ac:spMk id="2" creationId="{53553F59-E7F7-AF46-7C1B-484761182E99}"/>
          </ac:spMkLst>
        </pc:spChg>
        <pc:spChg chg="add mod">
          <ac:chgData name="Katrine Eide" userId="S::katrine.eide@baerum.kommune.no::321faf17-0252-437b-8922-4d69d1f004cf" providerId="AD" clId="Web-{D0AC2727-1EE7-8F4C-E4C6-D6501A2F33B4}" dt="2024-05-28T12:11:23.797" v="82" actId="1076"/>
          <ac:spMkLst>
            <pc:docMk/>
            <pc:sldMk cId="269690489" sldId="378"/>
            <ac:spMk id="3" creationId="{C5DC3806-B809-6468-13D2-B5A8117DF0D0}"/>
          </ac:spMkLst>
        </pc:spChg>
        <pc:spChg chg="del mod">
          <ac:chgData name="Katrine Eide" userId="S::katrine.eide@baerum.kommune.no::321faf17-0252-437b-8922-4d69d1f004cf" providerId="AD" clId="Web-{D0AC2727-1EE7-8F4C-E4C6-D6501A2F33B4}" dt="2024-05-28T12:10:00.684" v="57"/>
          <ac:spMkLst>
            <pc:docMk/>
            <pc:sldMk cId="269690489" sldId="378"/>
            <ac:spMk id="13" creationId="{4F7987AE-207F-0080-D8C8-ECEEBAE6C757}"/>
          </ac:spMkLst>
        </pc:spChg>
        <pc:picChg chg="mod">
          <ac:chgData name="Katrine Eide" userId="S::katrine.eide@baerum.kommune.no::321faf17-0252-437b-8922-4d69d1f004cf" providerId="AD" clId="Web-{D0AC2727-1EE7-8F4C-E4C6-D6501A2F33B4}" dt="2024-05-28T12:11:14.218" v="80" actId="1076"/>
          <ac:picMkLst>
            <pc:docMk/>
            <pc:sldMk cId="269690489" sldId="378"/>
            <ac:picMk id="4" creationId="{18EF2998-8798-AA7B-C494-2550359FC364}"/>
          </ac:picMkLst>
        </pc:picChg>
        <pc:cxnChg chg="mod">
          <ac:chgData name="Katrine Eide" userId="S::katrine.eide@baerum.kommune.no::321faf17-0252-437b-8922-4d69d1f004cf" providerId="AD" clId="Web-{D0AC2727-1EE7-8F4C-E4C6-D6501A2F33B4}" dt="2024-05-28T12:11:27.359" v="83" actId="14100"/>
          <ac:cxnSpMkLst>
            <pc:docMk/>
            <pc:sldMk cId="269690489" sldId="378"/>
            <ac:cxnSpMk id="9" creationId="{E2324FFB-642D-0D09-8097-BA45370D5602}"/>
          </ac:cxnSpMkLst>
        </pc:cxnChg>
        <pc:cxnChg chg="mod">
          <ac:chgData name="Katrine Eide" userId="S::katrine.eide@baerum.kommune.no::321faf17-0252-437b-8922-4d69d1f004cf" providerId="AD" clId="Web-{D0AC2727-1EE7-8F4C-E4C6-D6501A2F33B4}" dt="2024-05-28T12:11:32.406" v="84" actId="14100"/>
          <ac:cxnSpMkLst>
            <pc:docMk/>
            <pc:sldMk cId="269690489" sldId="378"/>
            <ac:cxnSpMk id="10" creationId="{4F5F122F-0962-922F-91F8-FE9556CDE942}"/>
          </ac:cxnSpMkLst>
        </pc:cxnChg>
      </pc:sldChg>
      <pc:sldChg chg="modSp">
        <pc:chgData name="Katrine Eide" userId="S::katrine.eide@baerum.kommune.no::321faf17-0252-437b-8922-4d69d1f004cf" providerId="AD" clId="Web-{D0AC2727-1EE7-8F4C-E4C6-D6501A2F33B4}" dt="2024-05-28T12:14:47.399" v="110" actId="20577"/>
        <pc:sldMkLst>
          <pc:docMk/>
          <pc:sldMk cId="1282694457" sldId="392"/>
        </pc:sldMkLst>
        <pc:spChg chg="mod">
          <ac:chgData name="Katrine Eide" userId="S::katrine.eide@baerum.kommune.no::321faf17-0252-437b-8922-4d69d1f004cf" providerId="AD" clId="Web-{D0AC2727-1EE7-8F4C-E4C6-D6501A2F33B4}" dt="2024-05-28T12:14:47.399" v="110" actId="20577"/>
          <ac:spMkLst>
            <pc:docMk/>
            <pc:sldMk cId="1282694457" sldId="392"/>
            <ac:spMk id="2" creationId="{405B3F77-6717-072D-E854-9A6DB70D4FC8}"/>
          </ac:spMkLst>
        </pc:spChg>
      </pc:sldChg>
      <pc:sldChg chg="addSp modSp">
        <pc:chgData name="Katrine Eide" userId="S::katrine.eide@baerum.kommune.no::321faf17-0252-437b-8922-4d69d1f004cf" providerId="AD" clId="Web-{D0AC2727-1EE7-8F4C-E4C6-D6501A2F33B4}" dt="2024-05-28T12:12:20.596" v="89" actId="20577"/>
        <pc:sldMkLst>
          <pc:docMk/>
          <pc:sldMk cId="2483429995" sldId="404"/>
        </pc:sldMkLst>
        <pc:spChg chg="mod">
          <ac:chgData name="Katrine Eide" userId="S::katrine.eide@baerum.kommune.no::321faf17-0252-437b-8922-4d69d1f004cf" providerId="AD" clId="Web-{D0AC2727-1EE7-8F4C-E4C6-D6501A2F33B4}" dt="2024-05-28T12:12:20.596" v="89" actId="20577"/>
          <ac:spMkLst>
            <pc:docMk/>
            <pc:sldMk cId="2483429995" sldId="404"/>
            <ac:spMk id="3" creationId="{13A893CE-2CBF-4D8E-F2B9-5D0C208BD8E6}"/>
          </ac:spMkLst>
        </pc:spChg>
        <pc:spChg chg="add mod">
          <ac:chgData name="Katrine Eide" userId="S::katrine.eide@baerum.kommune.no::321faf17-0252-437b-8922-4d69d1f004cf" providerId="AD" clId="Web-{D0AC2727-1EE7-8F4C-E4C6-D6501A2F33B4}" dt="2024-05-28T12:12:13.846" v="87" actId="1076"/>
          <ac:spMkLst>
            <pc:docMk/>
            <pc:sldMk cId="2483429995" sldId="404"/>
            <ac:spMk id="7" creationId="{C269CB6A-4617-5561-824F-1234071D94A7}"/>
          </ac:spMkLst>
        </pc:spChg>
      </pc:sldChg>
      <pc:sldChg chg="addSp modSp">
        <pc:chgData name="Katrine Eide" userId="S::katrine.eide@baerum.kommune.no::321faf17-0252-437b-8922-4d69d1f004cf" providerId="AD" clId="Web-{D0AC2727-1EE7-8F4C-E4C6-D6501A2F33B4}" dt="2024-05-28T12:12:58.207" v="97" actId="14100"/>
        <pc:sldMkLst>
          <pc:docMk/>
          <pc:sldMk cId="3198467391" sldId="405"/>
        </pc:sldMkLst>
        <pc:spChg chg="mod">
          <ac:chgData name="Katrine Eide" userId="S::katrine.eide@baerum.kommune.no::321faf17-0252-437b-8922-4d69d1f004cf" providerId="AD" clId="Web-{D0AC2727-1EE7-8F4C-E4C6-D6501A2F33B4}" dt="2024-05-28T12:12:38.815" v="94" actId="20577"/>
          <ac:spMkLst>
            <pc:docMk/>
            <pc:sldMk cId="3198467391" sldId="405"/>
            <ac:spMk id="3" creationId="{13A893CE-2CBF-4D8E-F2B9-5D0C208BD8E6}"/>
          </ac:spMkLst>
        </pc:spChg>
        <pc:spChg chg="add mod">
          <ac:chgData name="Katrine Eide" userId="S::katrine.eide@baerum.kommune.no::321faf17-0252-437b-8922-4d69d1f004cf" providerId="AD" clId="Web-{D0AC2727-1EE7-8F4C-E4C6-D6501A2F33B4}" dt="2024-05-28T12:12:58.207" v="97" actId="14100"/>
          <ac:spMkLst>
            <pc:docMk/>
            <pc:sldMk cId="3198467391" sldId="405"/>
            <ac:spMk id="7" creationId="{3F92EC3A-D7A3-65BB-012F-A60BA605D0D3}"/>
          </ac:spMkLst>
        </pc:spChg>
      </pc:sldChg>
      <pc:sldChg chg="addSp modSp">
        <pc:chgData name="Katrine Eide" userId="S::katrine.eide@baerum.kommune.no::321faf17-0252-437b-8922-4d69d1f004cf" providerId="AD" clId="Web-{D0AC2727-1EE7-8F4C-E4C6-D6501A2F33B4}" dt="2024-05-28T12:14:00.178" v="104" actId="14100"/>
        <pc:sldMkLst>
          <pc:docMk/>
          <pc:sldMk cId="37094579" sldId="406"/>
        </pc:sldMkLst>
        <pc:spChg chg="mod">
          <ac:chgData name="Katrine Eide" userId="S::katrine.eide@baerum.kommune.no::321faf17-0252-437b-8922-4d69d1f004cf" providerId="AD" clId="Web-{D0AC2727-1EE7-8F4C-E4C6-D6501A2F33B4}" dt="2024-05-28T12:13:54.022" v="102" actId="20577"/>
          <ac:spMkLst>
            <pc:docMk/>
            <pc:sldMk cId="37094579" sldId="406"/>
            <ac:spMk id="3" creationId="{13A893CE-2CBF-4D8E-F2B9-5D0C208BD8E6}"/>
          </ac:spMkLst>
        </pc:spChg>
        <pc:spChg chg="add mod">
          <ac:chgData name="Katrine Eide" userId="S::katrine.eide@baerum.kommune.no::321faf17-0252-437b-8922-4d69d1f004cf" providerId="AD" clId="Web-{D0AC2727-1EE7-8F4C-E4C6-D6501A2F33B4}" dt="2024-05-28T12:14:00.178" v="104" actId="14100"/>
          <ac:spMkLst>
            <pc:docMk/>
            <pc:sldMk cId="37094579" sldId="406"/>
            <ac:spMk id="7" creationId="{B05B173A-F890-73CD-D2A6-B1D614250E68}"/>
          </ac:spMkLst>
        </pc:spChg>
      </pc:sldChg>
      <pc:sldChg chg="addSp modSp">
        <pc:chgData name="Katrine Eide" userId="S::katrine.eide@baerum.kommune.no::321faf17-0252-437b-8922-4d69d1f004cf" providerId="AD" clId="Web-{D0AC2727-1EE7-8F4C-E4C6-D6501A2F33B4}" dt="2024-05-28T12:14:23.617" v="108" actId="20577"/>
        <pc:sldMkLst>
          <pc:docMk/>
          <pc:sldMk cId="3825999607" sldId="407"/>
        </pc:sldMkLst>
        <pc:spChg chg="mod">
          <ac:chgData name="Katrine Eide" userId="S::katrine.eide@baerum.kommune.no::321faf17-0252-437b-8922-4d69d1f004cf" providerId="AD" clId="Web-{D0AC2727-1EE7-8F4C-E4C6-D6501A2F33B4}" dt="2024-05-28T12:14:23.617" v="108" actId="20577"/>
          <ac:spMkLst>
            <pc:docMk/>
            <pc:sldMk cId="3825999607" sldId="407"/>
            <ac:spMk id="3" creationId="{13A893CE-2CBF-4D8E-F2B9-5D0C208BD8E6}"/>
          </ac:spMkLst>
        </pc:spChg>
        <pc:spChg chg="add mod">
          <ac:chgData name="Katrine Eide" userId="S::katrine.eide@baerum.kommune.no::321faf17-0252-437b-8922-4d69d1f004cf" providerId="AD" clId="Web-{D0AC2727-1EE7-8F4C-E4C6-D6501A2F33B4}" dt="2024-05-28T12:14:20.585" v="107" actId="14100"/>
          <ac:spMkLst>
            <pc:docMk/>
            <pc:sldMk cId="3825999607" sldId="407"/>
            <ac:spMk id="7" creationId="{DC488E62-CE6E-85A4-AC8F-2B99F9B672CF}"/>
          </ac:spMkLst>
        </pc:spChg>
      </pc:sldChg>
      <pc:sldChg chg="delSp">
        <pc:chgData name="Katrine Eide" userId="S::katrine.eide@baerum.kommune.no::321faf17-0252-437b-8922-4d69d1f004cf" providerId="AD" clId="Web-{D0AC2727-1EE7-8F4C-E4C6-D6501A2F33B4}" dt="2024-05-28T12:00:13.644" v="8"/>
        <pc:sldMkLst>
          <pc:docMk/>
          <pc:sldMk cId="2590511956" sldId="409"/>
        </pc:sldMkLst>
        <pc:picChg chg="del">
          <ac:chgData name="Katrine Eide" userId="S::katrine.eide@baerum.kommune.no::321faf17-0252-437b-8922-4d69d1f004cf" providerId="AD" clId="Web-{D0AC2727-1EE7-8F4C-E4C6-D6501A2F33B4}" dt="2024-05-28T12:00:13.644" v="8"/>
          <ac:picMkLst>
            <pc:docMk/>
            <pc:sldMk cId="2590511956" sldId="409"/>
            <ac:picMk id="8" creationId="{6291D48D-06D9-8056-8DDD-D7041A89B87D}"/>
          </ac:picMkLst>
        </pc:picChg>
      </pc:sldChg>
      <pc:sldChg chg="modSp">
        <pc:chgData name="Katrine Eide" userId="S::katrine.eide@baerum.kommune.no::321faf17-0252-437b-8922-4d69d1f004cf" providerId="AD" clId="Web-{D0AC2727-1EE7-8F4C-E4C6-D6501A2F33B4}" dt="2024-05-28T12:05:30.204" v="24" actId="20577"/>
        <pc:sldMkLst>
          <pc:docMk/>
          <pc:sldMk cId="119900749" sldId="417"/>
        </pc:sldMkLst>
        <pc:spChg chg="mod">
          <ac:chgData name="Katrine Eide" userId="S::katrine.eide@baerum.kommune.no::321faf17-0252-437b-8922-4d69d1f004cf" providerId="AD" clId="Web-{D0AC2727-1EE7-8F4C-E4C6-D6501A2F33B4}" dt="2024-05-28T11:55:04.209" v="5" actId="1076"/>
          <ac:spMkLst>
            <pc:docMk/>
            <pc:sldMk cId="119900749" sldId="417"/>
            <ac:spMk id="2" creationId="{529ED671-AC7F-A060-BCAA-DB4B4E10B42A}"/>
          </ac:spMkLst>
        </pc:spChg>
        <pc:spChg chg="mod">
          <ac:chgData name="Katrine Eide" userId="S::katrine.eide@baerum.kommune.no::321faf17-0252-437b-8922-4d69d1f004cf" providerId="AD" clId="Web-{D0AC2727-1EE7-8F4C-E4C6-D6501A2F33B4}" dt="2024-05-28T12:05:30.204" v="24" actId="20577"/>
          <ac:spMkLst>
            <pc:docMk/>
            <pc:sldMk cId="119900749" sldId="417"/>
            <ac:spMk id="8" creationId="{74C117B7-BC14-6205-205D-1E899502DE7C}"/>
          </ac:spMkLst>
        </pc:spChg>
      </pc:sldChg>
      <pc:sldChg chg="modSp">
        <pc:chgData name="Katrine Eide" userId="S::katrine.eide@baerum.kommune.no::321faf17-0252-437b-8922-4d69d1f004cf" providerId="AD" clId="Web-{D0AC2727-1EE7-8F4C-E4C6-D6501A2F33B4}" dt="2024-05-28T11:55:21.694" v="7" actId="14100"/>
        <pc:sldMkLst>
          <pc:docMk/>
          <pc:sldMk cId="2896770495" sldId="467"/>
        </pc:sldMkLst>
        <pc:picChg chg="mod">
          <ac:chgData name="Katrine Eide" userId="S::katrine.eide@baerum.kommune.no::321faf17-0252-437b-8922-4d69d1f004cf" providerId="AD" clId="Web-{D0AC2727-1EE7-8F4C-E4C6-D6501A2F33B4}" dt="2024-05-28T11:55:21.694" v="7" actId="14100"/>
          <ac:picMkLst>
            <pc:docMk/>
            <pc:sldMk cId="2896770495" sldId="467"/>
            <ac:picMk id="2" creationId="{D7820BAD-7967-0F3C-778A-97C8AA2FFB3A}"/>
          </ac:picMkLst>
        </pc:picChg>
      </pc:sldChg>
      <pc:sldChg chg="addSp delSp">
        <pc:chgData name="Katrine Eide" userId="S::katrine.eide@baerum.kommune.no::321faf17-0252-437b-8922-4d69d1f004cf" providerId="AD" clId="Web-{D0AC2727-1EE7-8F4C-E4C6-D6501A2F33B4}" dt="2024-05-28T12:16:54.107" v="113"/>
        <pc:sldMkLst>
          <pc:docMk/>
          <pc:sldMk cId="1973775873" sldId="544"/>
        </pc:sldMkLst>
        <pc:picChg chg="add">
          <ac:chgData name="Katrine Eide" userId="S::katrine.eide@baerum.kommune.no::321faf17-0252-437b-8922-4d69d1f004cf" providerId="AD" clId="Web-{D0AC2727-1EE7-8F4C-E4C6-D6501A2F33B4}" dt="2024-05-28T12:16:46.341" v="111"/>
          <ac:picMkLst>
            <pc:docMk/>
            <pc:sldMk cId="1973775873" sldId="544"/>
            <ac:picMk id="4" creationId="{4FD812AF-0316-752C-458C-8FF675434EBE}"/>
          </ac:picMkLst>
        </pc:picChg>
        <pc:picChg chg="del">
          <ac:chgData name="Katrine Eide" userId="S::katrine.eide@baerum.kommune.no::321faf17-0252-437b-8922-4d69d1f004cf" providerId="AD" clId="Web-{D0AC2727-1EE7-8F4C-E4C6-D6501A2F33B4}" dt="2024-05-28T12:16:49.013" v="112"/>
          <ac:picMkLst>
            <pc:docMk/>
            <pc:sldMk cId="1973775873" sldId="544"/>
            <ac:picMk id="6" creationId="{164D4A31-EBAF-B534-DCE2-A3B64BE0186F}"/>
          </ac:picMkLst>
        </pc:picChg>
        <pc:picChg chg="del">
          <ac:chgData name="Katrine Eide" userId="S::katrine.eide@baerum.kommune.no::321faf17-0252-437b-8922-4d69d1f004cf" providerId="AD" clId="Web-{D0AC2727-1EE7-8F4C-E4C6-D6501A2F33B4}" dt="2024-05-28T12:16:54.107" v="113"/>
          <ac:picMkLst>
            <pc:docMk/>
            <pc:sldMk cId="1973775873" sldId="544"/>
            <ac:picMk id="7" creationId="{AD5DA917-9076-017C-F5D6-B31B3568D0D4}"/>
          </ac:picMkLst>
        </pc:picChg>
      </pc:sldChg>
      <pc:sldChg chg="modSp">
        <pc:chgData name="Katrine Eide" userId="S::katrine.eide@baerum.kommune.no::321faf17-0252-437b-8922-4d69d1f004cf" providerId="AD" clId="Web-{D0AC2727-1EE7-8F4C-E4C6-D6501A2F33B4}" dt="2024-05-28T12:06:01.127" v="41" actId="20577"/>
        <pc:sldMkLst>
          <pc:docMk/>
          <pc:sldMk cId="2538826755" sldId="578"/>
        </pc:sldMkLst>
        <pc:spChg chg="mod">
          <ac:chgData name="Katrine Eide" userId="S::katrine.eide@baerum.kommune.no::321faf17-0252-437b-8922-4d69d1f004cf" providerId="AD" clId="Web-{D0AC2727-1EE7-8F4C-E4C6-D6501A2F33B4}" dt="2024-05-28T12:06:01.127" v="41" actId="20577"/>
          <ac:spMkLst>
            <pc:docMk/>
            <pc:sldMk cId="2538826755" sldId="578"/>
            <ac:spMk id="5" creationId="{A9220C21-5D08-D054-2984-373C92568D0C}"/>
          </ac:spMkLst>
        </pc:spChg>
      </pc:sldChg>
      <pc:sldChg chg="modSp">
        <pc:chgData name="Katrine Eide" userId="S::katrine.eide@baerum.kommune.no::321faf17-0252-437b-8922-4d69d1f004cf" providerId="AD" clId="Web-{D0AC2727-1EE7-8F4C-E4C6-D6501A2F33B4}" dt="2024-05-28T12:14:40.367" v="109" actId="20577"/>
        <pc:sldMkLst>
          <pc:docMk/>
          <pc:sldMk cId="2312497831" sldId="579"/>
        </pc:sldMkLst>
        <pc:spChg chg="mod">
          <ac:chgData name="Katrine Eide" userId="S::katrine.eide@baerum.kommune.no::321faf17-0252-437b-8922-4d69d1f004cf" providerId="AD" clId="Web-{D0AC2727-1EE7-8F4C-E4C6-D6501A2F33B4}" dt="2024-05-28T12:14:40.367" v="109" actId="20577"/>
          <ac:spMkLst>
            <pc:docMk/>
            <pc:sldMk cId="2312497831" sldId="579"/>
            <ac:spMk id="11" creationId="{12F5B6C4-0906-5E79-D196-88DCF21EF71A}"/>
          </ac:spMkLst>
        </pc:spChg>
      </pc:sldChg>
    </pc:docChg>
  </pc:docChgLst>
  <pc:docChgLst>
    <pc:chgData name="Gry Elisabeth Larssen" userId="698bcf14-23a5-420b-bc87-f79a28bfcaa4" providerId="ADAL" clId="{A6AE8B78-09C5-4A20-89CE-9C23253FCE67}"/>
    <pc:docChg chg="">
      <pc:chgData name="Gry Elisabeth Larssen" userId="698bcf14-23a5-420b-bc87-f79a28bfcaa4" providerId="ADAL" clId="{A6AE8B78-09C5-4A20-89CE-9C23253FCE67}" dt="2024-05-07T14:00:18.143" v="3"/>
      <pc:docMkLst>
        <pc:docMk/>
      </pc:docMkLst>
      <pc:sldChg chg="addCm modCm">
        <pc:chgData name="Gry Elisabeth Larssen" userId="698bcf14-23a5-420b-bc87-f79a28bfcaa4" providerId="ADAL" clId="{A6AE8B78-09C5-4A20-89CE-9C23253FCE67}" dt="2024-05-07T13:56:29.759" v="1"/>
        <pc:sldMkLst>
          <pc:docMk/>
          <pc:sldMk cId="3468764034" sldId="376"/>
        </pc:sldMkLst>
        <pc:extLst>
          <p:ext xmlns:p="http://schemas.openxmlformats.org/presentationml/2006/main" uri="{D6D511B9-2390-475A-947B-AFAB55BFBCF1}">
            <pc226:cmChg xmlns:pc226="http://schemas.microsoft.com/office/powerpoint/2022/06/main/command" chg="add mod">
              <pc226:chgData name="Gry Elisabeth Larssen" userId="698bcf14-23a5-420b-bc87-f79a28bfcaa4" providerId="ADAL" clId="{A6AE8B78-09C5-4A20-89CE-9C23253FCE67}" dt="2024-05-07T13:56:29.759" v="1"/>
              <pc2:cmMkLst xmlns:pc2="http://schemas.microsoft.com/office/powerpoint/2019/9/main/command">
                <pc:docMk/>
                <pc:sldMk cId="3468764034" sldId="376"/>
                <pc2:cmMk id="{66672EE5-A521-401F-850B-16CF5887D4DB}"/>
              </pc2:cmMkLst>
            </pc226:cmChg>
          </p:ext>
        </pc:extLst>
      </pc:sldChg>
      <pc:sldChg chg="addCm">
        <pc:chgData name="Gry Elisabeth Larssen" userId="698bcf14-23a5-420b-bc87-f79a28bfcaa4" providerId="ADAL" clId="{A6AE8B78-09C5-4A20-89CE-9C23253FCE67}" dt="2024-05-07T14:00:18.143" v="3"/>
        <pc:sldMkLst>
          <pc:docMk/>
          <pc:sldMk cId="1802866344" sldId="525"/>
        </pc:sldMkLst>
        <pc:extLst>
          <p:ext xmlns:p="http://schemas.openxmlformats.org/presentationml/2006/main" uri="{D6D511B9-2390-475A-947B-AFAB55BFBCF1}">
            <pc226:cmChg xmlns:pc226="http://schemas.microsoft.com/office/powerpoint/2022/06/main/command" chg="add">
              <pc226:chgData name="Gry Elisabeth Larssen" userId="698bcf14-23a5-420b-bc87-f79a28bfcaa4" providerId="ADAL" clId="{A6AE8B78-09C5-4A20-89CE-9C23253FCE67}" dt="2024-05-07T14:00:18.143" v="3"/>
              <pc2:cmMkLst xmlns:pc2="http://schemas.microsoft.com/office/powerpoint/2019/9/main/command">
                <pc:docMk/>
                <pc:sldMk cId="1802866344" sldId="525"/>
                <pc2:cmMk id="{9664FA13-3647-4F10-9119-32A2D61A698E}"/>
              </pc2:cmMkLst>
            </pc226:cmChg>
          </p:ext>
        </pc:extLst>
      </pc:sldChg>
      <pc:sldChg chg="addCm">
        <pc:chgData name="Gry Elisabeth Larssen" userId="698bcf14-23a5-420b-bc87-f79a28bfcaa4" providerId="ADAL" clId="{A6AE8B78-09C5-4A20-89CE-9C23253FCE67}" dt="2024-05-07T13:58:48.749" v="2"/>
        <pc:sldMkLst>
          <pc:docMk/>
          <pc:sldMk cId="3639225161" sldId="581"/>
        </pc:sldMkLst>
        <pc:extLst>
          <p:ext xmlns:p="http://schemas.openxmlformats.org/presentationml/2006/main" uri="{D6D511B9-2390-475A-947B-AFAB55BFBCF1}">
            <pc226:cmChg xmlns:pc226="http://schemas.microsoft.com/office/powerpoint/2022/06/main/command" chg="add">
              <pc226:chgData name="Gry Elisabeth Larssen" userId="698bcf14-23a5-420b-bc87-f79a28bfcaa4" providerId="ADAL" clId="{A6AE8B78-09C5-4A20-89CE-9C23253FCE67}" dt="2024-05-07T13:58:48.749" v="2"/>
              <pc2:cmMkLst xmlns:pc2="http://schemas.microsoft.com/office/powerpoint/2019/9/main/command">
                <pc:docMk/>
                <pc:sldMk cId="3639225161" sldId="581"/>
                <pc2:cmMk id="{9855B0CE-2418-4132-87AF-D796A3442909}"/>
              </pc2:cmMkLst>
            </pc226:cmChg>
          </p:ext>
        </pc:extLst>
      </pc:sldChg>
    </pc:docChg>
  </pc:docChgLst>
  <pc:docChgLst>
    <pc:chgData name="Katrine Eide" userId="S::katrine.eide@baerum.kommune.no::321faf17-0252-437b-8922-4d69d1f004cf" providerId="AD" clId="Web-{5160D810-8C58-4ABD-B5EA-B5EF492C1621}"/>
    <pc:docChg chg="addSld modSld">
      <pc:chgData name="Katrine Eide" userId="S::katrine.eide@baerum.kommune.no::321faf17-0252-437b-8922-4d69d1f004cf" providerId="AD" clId="Web-{5160D810-8C58-4ABD-B5EA-B5EF492C1621}" dt="2023-10-24T13:55:24.454" v="75" actId="14100"/>
      <pc:docMkLst>
        <pc:docMk/>
      </pc:docMkLst>
      <pc:sldChg chg="modSp new">
        <pc:chgData name="Katrine Eide" userId="S::katrine.eide@baerum.kommune.no::321faf17-0252-437b-8922-4d69d1f004cf" providerId="AD" clId="Web-{5160D810-8C58-4ABD-B5EA-B5EF492C1621}" dt="2023-10-24T13:50:43.943" v="14" actId="20577"/>
        <pc:sldMkLst>
          <pc:docMk/>
          <pc:sldMk cId="3406853424" sldId="309"/>
        </pc:sldMkLst>
        <pc:spChg chg="mod">
          <ac:chgData name="Katrine Eide" userId="S::katrine.eide@baerum.kommune.no::321faf17-0252-437b-8922-4d69d1f004cf" providerId="AD" clId="Web-{5160D810-8C58-4ABD-B5EA-B5EF492C1621}" dt="2023-10-24T13:50:43.943" v="14" actId="20577"/>
          <ac:spMkLst>
            <pc:docMk/>
            <pc:sldMk cId="3406853424" sldId="309"/>
            <ac:spMk id="2" creationId="{D916897C-E7F8-255A-9069-5FE4544A1589}"/>
          </ac:spMkLst>
        </pc:spChg>
        <pc:spChg chg="mod">
          <ac:chgData name="Katrine Eide" userId="S::katrine.eide@baerum.kommune.no::321faf17-0252-437b-8922-4d69d1f004cf" providerId="AD" clId="Web-{5160D810-8C58-4ABD-B5EA-B5EF492C1621}" dt="2023-10-24T13:50:12.942" v="12" actId="20577"/>
          <ac:spMkLst>
            <pc:docMk/>
            <pc:sldMk cId="3406853424" sldId="309"/>
            <ac:spMk id="3" creationId="{EC3FE560-2958-EC01-2FCD-0615DC191A72}"/>
          </ac:spMkLst>
        </pc:spChg>
      </pc:sldChg>
      <pc:sldChg chg="modSp new">
        <pc:chgData name="Katrine Eide" userId="S::katrine.eide@baerum.kommune.no::321faf17-0252-437b-8922-4d69d1f004cf" providerId="AD" clId="Web-{5160D810-8C58-4ABD-B5EA-B5EF492C1621}" dt="2023-10-24T13:51:31.398" v="22" actId="20577"/>
        <pc:sldMkLst>
          <pc:docMk/>
          <pc:sldMk cId="1745313432" sldId="310"/>
        </pc:sldMkLst>
        <pc:spChg chg="mod">
          <ac:chgData name="Katrine Eide" userId="S::katrine.eide@baerum.kommune.no::321faf17-0252-437b-8922-4d69d1f004cf" providerId="AD" clId="Web-{5160D810-8C58-4ABD-B5EA-B5EF492C1621}" dt="2023-10-24T13:51:06.772" v="17" actId="20577"/>
          <ac:spMkLst>
            <pc:docMk/>
            <pc:sldMk cId="1745313432" sldId="310"/>
            <ac:spMk id="2" creationId="{848AAC96-86E7-607A-03ED-6B5AC994B962}"/>
          </ac:spMkLst>
        </pc:spChg>
        <pc:spChg chg="mod">
          <ac:chgData name="Katrine Eide" userId="S::katrine.eide@baerum.kommune.no::321faf17-0252-437b-8922-4d69d1f004cf" providerId="AD" clId="Web-{5160D810-8C58-4ABD-B5EA-B5EF492C1621}" dt="2023-10-24T13:51:31.398" v="22" actId="20577"/>
          <ac:spMkLst>
            <pc:docMk/>
            <pc:sldMk cId="1745313432" sldId="310"/>
            <ac:spMk id="3" creationId="{15510955-5ED9-C1F2-7328-1AC5BC267ABE}"/>
          </ac:spMkLst>
        </pc:spChg>
      </pc:sldChg>
      <pc:sldChg chg="modSp add replId">
        <pc:chgData name="Katrine Eide" userId="S::katrine.eide@baerum.kommune.no::321faf17-0252-437b-8922-4d69d1f004cf" providerId="AD" clId="Web-{5160D810-8C58-4ABD-B5EA-B5EF492C1621}" dt="2023-10-24T13:54:19.389" v="42" actId="20577"/>
        <pc:sldMkLst>
          <pc:docMk/>
          <pc:sldMk cId="3428876038" sldId="311"/>
        </pc:sldMkLst>
        <pc:spChg chg="mod">
          <ac:chgData name="Katrine Eide" userId="S::katrine.eide@baerum.kommune.no::321faf17-0252-437b-8922-4d69d1f004cf" providerId="AD" clId="Web-{5160D810-8C58-4ABD-B5EA-B5EF492C1621}" dt="2023-10-24T13:52:02.009" v="29" actId="20577"/>
          <ac:spMkLst>
            <pc:docMk/>
            <pc:sldMk cId="3428876038" sldId="311"/>
            <ac:spMk id="2" creationId="{00000000-0000-0000-0000-000000000000}"/>
          </ac:spMkLst>
        </pc:spChg>
        <pc:spChg chg="mod">
          <ac:chgData name="Katrine Eide" userId="S::katrine.eide@baerum.kommune.no::321faf17-0252-437b-8922-4d69d1f004cf" providerId="AD" clId="Web-{5160D810-8C58-4ABD-B5EA-B5EF492C1621}" dt="2023-10-24T13:54:19.389" v="42" actId="20577"/>
          <ac:spMkLst>
            <pc:docMk/>
            <pc:sldMk cId="3428876038" sldId="311"/>
            <ac:spMk id="3" creationId="{00000000-0000-0000-0000-000000000000}"/>
          </ac:spMkLst>
        </pc:spChg>
      </pc:sldChg>
      <pc:sldChg chg="modSp new">
        <pc:chgData name="Katrine Eide" userId="S::katrine.eide@baerum.kommune.no::321faf17-0252-437b-8922-4d69d1f004cf" providerId="AD" clId="Web-{5160D810-8C58-4ABD-B5EA-B5EF492C1621}" dt="2023-10-24T13:55:24.454" v="75" actId="14100"/>
        <pc:sldMkLst>
          <pc:docMk/>
          <pc:sldMk cId="4211635909" sldId="312"/>
        </pc:sldMkLst>
        <pc:spChg chg="mod">
          <ac:chgData name="Katrine Eide" userId="S::katrine.eide@baerum.kommune.no::321faf17-0252-437b-8922-4d69d1f004cf" providerId="AD" clId="Web-{5160D810-8C58-4ABD-B5EA-B5EF492C1621}" dt="2023-10-24T13:54:47.937" v="49" actId="20577"/>
          <ac:spMkLst>
            <pc:docMk/>
            <pc:sldMk cId="4211635909" sldId="312"/>
            <ac:spMk id="2" creationId="{84A75DAE-31D3-A4C9-6205-B492D3CF6B00}"/>
          </ac:spMkLst>
        </pc:spChg>
        <pc:spChg chg="mod">
          <ac:chgData name="Katrine Eide" userId="S::katrine.eide@baerum.kommune.no::321faf17-0252-437b-8922-4d69d1f004cf" providerId="AD" clId="Web-{5160D810-8C58-4ABD-B5EA-B5EF492C1621}" dt="2023-10-24T13:55:24.454" v="75" actId="14100"/>
          <ac:spMkLst>
            <pc:docMk/>
            <pc:sldMk cId="4211635909" sldId="312"/>
            <ac:spMk id="3" creationId="{A059F56F-6A9C-E622-7498-14565ABB2BEC}"/>
          </ac:spMkLst>
        </pc:spChg>
      </pc:sldChg>
    </pc:docChg>
  </pc:docChgLst>
  <pc:docChgLst>
    <pc:chgData name="Katrine Eide" userId="S::katrine.eide@baerum.kommune.no::321faf17-0252-437b-8922-4d69d1f004cf" providerId="AD" clId="Web-{A854E752-0891-4531-9656-FF81B13ED13C}"/>
    <pc:docChg chg="modSld">
      <pc:chgData name="Katrine Eide" userId="S::katrine.eide@baerum.kommune.no::321faf17-0252-437b-8922-4d69d1f004cf" providerId="AD" clId="Web-{A854E752-0891-4531-9656-FF81B13ED13C}" dt="2023-10-11T06:50:30.688" v="26"/>
      <pc:docMkLst>
        <pc:docMk/>
      </pc:docMkLst>
      <pc:sldChg chg="modSp">
        <pc:chgData name="Katrine Eide" userId="S::katrine.eide@baerum.kommune.no::321faf17-0252-437b-8922-4d69d1f004cf" providerId="AD" clId="Web-{A854E752-0891-4531-9656-FF81B13ED13C}" dt="2023-10-11T06:45:36.691" v="1" actId="20577"/>
        <pc:sldMkLst>
          <pc:docMk/>
          <pc:sldMk cId="129613372" sldId="265"/>
        </pc:sldMkLst>
        <pc:spChg chg="mod">
          <ac:chgData name="Katrine Eide" userId="S::katrine.eide@baerum.kommune.no::321faf17-0252-437b-8922-4d69d1f004cf" providerId="AD" clId="Web-{A854E752-0891-4531-9656-FF81B13ED13C}" dt="2023-10-11T06:45:36.691" v="1" actId="20577"/>
          <ac:spMkLst>
            <pc:docMk/>
            <pc:sldMk cId="129613372" sldId="265"/>
            <ac:spMk id="3" creationId="{00000000-0000-0000-0000-000000000000}"/>
          </ac:spMkLst>
        </pc:spChg>
      </pc:sldChg>
      <pc:sldChg chg="modNotes">
        <pc:chgData name="Katrine Eide" userId="S::katrine.eide@baerum.kommune.no::321faf17-0252-437b-8922-4d69d1f004cf" providerId="AD" clId="Web-{A854E752-0891-4531-9656-FF81B13ED13C}" dt="2023-10-11T06:50:30.688" v="26"/>
        <pc:sldMkLst>
          <pc:docMk/>
          <pc:sldMk cId="1479114339" sldId="281"/>
        </pc:sldMkLst>
      </pc:sldChg>
      <pc:sldChg chg="delSp modSp">
        <pc:chgData name="Katrine Eide" userId="S::katrine.eide@baerum.kommune.no::321faf17-0252-437b-8922-4d69d1f004cf" providerId="AD" clId="Web-{A854E752-0891-4531-9656-FF81B13ED13C}" dt="2023-10-11T06:48:08.369" v="13" actId="14100"/>
        <pc:sldMkLst>
          <pc:docMk/>
          <pc:sldMk cId="1156188600" sldId="303"/>
        </pc:sldMkLst>
        <pc:spChg chg="mod">
          <ac:chgData name="Katrine Eide" userId="S::katrine.eide@baerum.kommune.no::321faf17-0252-437b-8922-4d69d1f004cf" providerId="AD" clId="Web-{A854E752-0891-4531-9656-FF81B13ED13C}" dt="2023-10-11T06:48:02.916" v="12" actId="1076"/>
          <ac:spMkLst>
            <pc:docMk/>
            <pc:sldMk cId="1156188600" sldId="303"/>
            <ac:spMk id="7" creationId="{16955A15-4746-67E4-C8D4-306222A8C5FD}"/>
          </ac:spMkLst>
        </pc:spChg>
        <pc:spChg chg="del">
          <ac:chgData name="Katrine Eide" userId="S::katrine.eide@baerum.kommune.no::321faf17-0252-437b-8922-4d69d1f004cf" providerId="AD" clId="Web-{A854E752-0891-4531-9656-FF81B13ED13C}" dt="2023-10-11T06:46:11.739" v="2"/>
          <ac:spMkLst>
            <pc:docMk/>
            <pc:sldMk cId="1156188600" sldId="303"/>
            <ac:spMk id="41" creationId="{994C0791-2EB8-1100-4532-B07AC7DB1471}"/>
          </ac:spMkLst>
        </pc:spChg>
        <pc:cxnChg chg="mod">
          <ac:chgData name="Katrine Eide" userId="S::katrine.eide@baerum.kommune.no::321faf17-0252-437b-8922-4d69d1f004cf" providerId="AD" clId="Web-{A854E752-0891-4531-9656-FF81B13ED13C}" dt="2023-10-11T06:48:08.369" v="13" actId="14100"/>
          <ac:cxnSpMkLst>
            <pc:docMk/>
            <pc:sldMk cId="1156188600" sldId="303"/>
            <ac:cxnSpMk id="33" creationId="{15261337-B1FA-7EFC-5B3C-ABF4FDAA8438}"/>
          </ac:cxnSpMkLst>
        </pc:cxnChg>
      </pc:sldChg>
    </pc:docChg>
  </pc:docChgLst>
  <pc:docChgLst>
    <pc:chgData name="Katrine Eide" userId="S::katrine.eide@baerum.kommune.no::321faf17-0252-437b-8922-4d69d1f004cf" providerId="AD" clId="Web-{D852C05C-32B2-4738-AAFE-023846A93EA0}"/>
    <pc:docChg chg="modSld">
      <pc:chgData name="Katrine Eide" userId="S::katrine.eide@baerum.kommune.no::321faf17-0252-437b-8922-4d69d1f004cf" providerId="AD" clId="Web-{D852C05C-32B2-4738-AAFE-023846A93EA0}" dt="2023-10-25T19:36:31.022" v="4" actId="20577"/>
      <pc:docMkLst>
        <pc:docMk/>
      </pc:docMkLst>
      <pc:sldChg chg="modSp">
        <pc:chgData name="Katrine Eide" userId="S::katrine.eide@baerum.kommune.no::321faf17-0252-437b-8922-4d69d1f004cf" providerId="AD" clId="Web-{D852C05C-32B2-4738-AAFE-023846A93EA0}" dt="2023-10-25T19:36:31.022" v="4" actId="20577"/>
        <pc:sldMkLst>
          <pc:docMk/>
          <pc:sldMk cId="1479114339" sldId="281"/>
        </pc:sldMkLst>
        <pc:spChg chg="mod">
          <ac:chgData name="Katrine Eide" userId="S::katrine.eide@baerum.kommune.no::321faf17-0252-437b-8922-4d69d1f004cf" providerId="AD" clId="Web-{D852C05C-32B2-4738-AAFE-023846A93EA0}" dt="2023-10-25T19:36:31.022" v="4" actId="20577"/>
          <ac:spMkLst>
            <pc:docMk/>
            <pc:sldMk cId="1479114339" sldId="281"/>
            <ac:spMk id="3" creationId="{00000000-0000-0000-0000-000000000000}"/>
          </ac:spMkLst>
        </pc:spChg>
      </pc:sldChg>
      <pc:sldChg chg="modSp">
        <pc:chgData name="Katrine Eide" userId="S::katrine.eide@baerum.kommune.no::321faf17-0252-437b-8922-4d69d1f004cf" providerId="AD" clId="Web-{D852C05C-32B2-4738-AAFE-023846A93EA0}" dt="2023-10-25T19:36:05.535" v="1" actId="20577"/>
        <pc:sldMkLst>
          <pc:docMk/>
          <pc:sldMk cId="1739546327" sldId="308"/>
        </pc:sldMkLst>
        <pc:spChg chg="mod">
          <ac:chgData name="Katrine Eide" userId="S::katrine.eide@baerum.kommune.no::321faf17-0252-437b-8922-4d69d1f004cf" providerId="AD" clId="Web-{D852C05C-32B2-4738-AAFE-023846A93EA0}" dt="2023-10-25T19:36:05.535" v="1" actId="20577"/>
          <ac:spMkLst>
            <pc:docMk/>
            <pc:sldMk cId="1739546327" sldId="308"/>
            <ac:spMk id="13" creationId="{282FC560-77BF-2E6F-4535-60F18BBF83A4}"/>
          </ac:spMkLst>
        </pc:spChg>
      </pc:sldChg>
    </pc:docChg>
  </pc:docChgLst>
  <pc:docChgLst>
    <pc:chgData name="Katrine Eide" userId="S::katrine.eide@baerum.kommune.no::321faf17-0252-437b-8922-4d69d1f004cf" providerId="AD" clId="Web-{B48A6152-D9EA-4E6D-9661-AE93245914B3}"/>
    <pc:docChg chg="delSld modSld">
      <pc:chgData name="Katrine Eide" userId="S::katrine.eide@baerum.kommune.no::321faf17-0252-437b-8922-4d69d1f004cf" providerId="AD" clId="Web-{B48A6152-D9EA-4E6D-9661-AE93245914B3}" dt="2023-10-30T13:07:53.995" v="261"/>
      <pc:docMkLst>
        <pc:docMk/>
      </pc:docMkLst>
      <pc:sldChg chg="del">
        <pc:chgData name="Katrine Eide" userId="S::katrine.eide@baerum.kommune.no::321faf17-0252-437b-8922-4d69d1f004cf" providerId="AD" clId="Web-{B48A6152-D9EA-4E6D-9661-AE93245914B3}" dt="2023-10-30T12:57:37.988" v="59"/>
        <pc:sldMkLst>
          <pc:docMk/>
          <pc:sldMk cId="350666837" sldId="284"/>
        </pc:sldMkLst>
      </pc:sldChg>
      <pc:sldChg chg="del">
        <pc:chgData name="Katrine Eide" userId="S::katrine.eide@baerum.kommune.no::321faf17-0252-437b-8922-4d69d1f004cf" providerId="AD" clId="Web-{B48A6152-D9EA-4E6D-9661-AE93245914B3}" dt="2023-10-30T12:57:39.441" v="60"/>
        <pc:sldMkLst>
          <pc:docMk/>
          <pc:sldMk cId="3209455623" sldId="289"/>
        </pc:sldMkLst>
      </pc:sldChg>
      <pc:sldChg chg="del">
        <pc:chgData name="Katrine Eide" userId="S::katrine.eide@baerum.kommune.no::321faf17-0252-437b-8922-4d69d1f004cf" providerId="AD" clId="Web-{B48A6152-D9EA-4E6D-9661-AE93245914B3}" dt="2023-10-30T12:57:40.566" v="61"/>
        <pc:sldMkLst>
          <pc:docMk/>
          <pc:sldMk cId="3495569747" sldId="290"/>
        </pc:sldMkLst>
      </pc:sldChg>
      <pc:sldChg chg="del">
        <pc:chgData name="Katrine Eide" userId="S::katrine.eide@baerum.kommune.no::321faf17-0252-437b-8922-4d69d1f004cf" providerId="AD" clId="Web-{B48A6152-D9EA-4E6D-9661-AE93245914B3}" dt="2023-10-30T12:57:43.113" v="62"/>
        <pc:sldMkLst>
          <pc:docMk/>
          <pc:sldMk cId="3325974545" sldId="291"/>
        </pc:sldMkLst>
      </pc:sldChg>
      <pc:sldChg chg="del">
        <pc:chgData name="Katrine Eide" userId="S::katrine.eide@baerum.kommune.no::321faf17-0252-437b-8922-4d69d1f004cf" providerId="AD" clId="Web-{B48A6152-D9EA-4E6D-9661-AE93245914B3}" dt="2023-10-30T12:57:32.613" v="58"/>
        <pc:sldMkLst>
          <pc:docMk/>
          <pc:sldMk cId="3643822249" sldId="296"/>
        </pc:sldMkLst>
      </pc:sldChg>
      <pc:sldChg chg="modNotes">
        <pc:chgData name="Katrine Eide" userId="S::katrine.eide@baerum.kommune.no::321faf17-0252-437b-8922-4d69d1f004cf" providerId="AD" clId="Web-{B48A6152-D9EA-4E6D-9661-AE93245914B3}" dt="2023-10-30T12:56:50.486" v="51"/>
        <pc:sldMkLst>
          <pc:docMk/>
          <pc:sldMk cId="4211635909" sldId="312"/>
        </pc:sldMkLst>
      </pc:sldChg>
      <pc:sldChg chg="delSp">
        <pc:chgData name="Katrine Eide" userId="S::katrine.eide@baerum.kommune.no::321faf17-0252-437b-8922-4d69d1f004cf" providerId="AD" clId="Web-{B48A6152-D9EA-4E6D-9661-AE93245914B3}" dt="2023-10-30T12:57:22.925" v="57"/>
        <pc:sldMkLst>
          <pc:docMk/>
          <pc:sldMk cId="1418272998" sldId="332"/>
        </pc:sldMkLst>
        <pc:cxnChg chg="del">
          <ac:chgData name="Katrine Eide" userId="S::katrine.eide@baerum.kommune.no::321faf17-0252-437b-8922-4d69d1f004cf" providerId="AD" clId="Web-{B48A6152-D9EA-4E6D-9661-AE93245914B3}" dt="2023-10-30T12:57:22.925" v="57"/>
          <ac:cxnSpMkLst>
            <pc:docMk/>
            <pc:sldMk cId="1418272998" sldId="332"/>
            <ac:cxnSpMk id="14" creationId="{00000000-0000-0000-0000-000000000000}"/>
          </ac:cxnSpMkLst>
        </pc:cxnChg>
      </pc:sldChg>
      <pc:sldChg chg="modNotes">
        <pc:chgData name="Katrine Eide" userId="S::katrine.eide@baerum.kommune.no::321faf17-0252-437b-8922-4d69d1f004cf" providerId="AD" clId="Web-{B48A6152-D9EA-4E6D-9661-AE93245914B3}" dt="2023-10-30T13:07:53.995" v="261"/>
        <pc:sldMkLst>
          <pc:docMk/>
          <pc:sldMk cId="1853160862" sldId="333"/>
        </pc:sldMkLst>
      </pc:sldChg>
      <pc:sldChg chg="modSp modNotes">
        <pc:chgData name="Katrine Eide" userId="S::katrine.eide@baerum.kommune.no::321faf17-0252-437b-8922-4d69d1f004cf" providerId="AD" clId="Web-{B48A6152-D9EA-4E6D-9661-AE93245914B3}" dt="2023-10-30T13:04:52.566" v="100"/>
        <pc:sldMkLst>
          <pc:docMk/>
          <pc:sldMk cId="1212816096" sldId="334"/>
        </pc:sldMkLst>
        <pc:spChg chg="mod">
          <ac:chgData name="Katrine Eide" userId="S::katrine.eide@baerum.kommune.no::321faf17-0252-437b-8922-4d69d1f004cf" providerId="AD" clId="Web-{B48A6152-D9EA-4E6D-9661-AE93245914B3}" dt="2023-10-30T13:04:21.175" v="72" actId="20577"/>
          <ac:spMkLst>
            <pc:docMk/>
            <pc:sldMk cId="1212816096" sldId="334"/>
            <ac:spMk id="10" creationId="{B8E76866-DB20-D343-2399-9F48EB1BB238}"/>
          </ac:spMkLst>
        </pc:spChg>
      </pc:sldChg>
      <pc:sldChg chg="modNotes">
        <pc:chgData name="Katrine Eide" userId="S::katrine.eide@baerum.kommune.no::321faf17-0252-437b-8922-4d69d1f004cf" providerId="AD" clId="Web-{B48A6152-D9EA-4E6D-9661-AE93245914B3}" dt="2023-10-30T12:54:47.513" v="9"/>
        <pc:sldMkLst>
          <pc:docMk/>
          <pc:sldMk cId="428705143" sldId="339"/>
        </pc:sldMkLst>
      </pc:sldChg>
      <pc:sldChg chg="delSp">
        <pc:chgData name="Katrine Eide" userId="S::katrine.eide@baerum.kommune.no::321faf17-0252-437b-8922-4d69d1f004cf" providerId="AD" clId="Web-{B48A6152-D9EA-4E6D-9661-AE93245914B3}" dt="2023-10-30T12:57:20.081" v="56"/>
        <pc:sldMkLst>
          <pc:docMk/>
          <pc:sldMk cId="3975379476" sldId="341"/>
        </pc:sldMkLst>
        <pc:cxnChg chg="del">
          <ac:chgData name="Katrine Eide" userId="S::katrine.eide@baerum.kommune.no::321faf17-0252-437b-8922-4d69d1f004cf" providerId="AD" clId="Web-{B48A6152-D9EA-4E6D-9661-AE93245914B3}" dt="2023-10-30T12:57:20.081" v="56"/>
          <ac:cxnSpMkLst>
            <pc:docMk/>
            <pc:sldMk cId="3975379476" sldId="341"/>
            <ac:cxnSpMk id="14" creationId="{00000000-0000-0000-0000-000000000000}"/>
          </ac:cxnSpMkLst>
        </pc:cxnChg>
      </pc:sldChg>
      <pc:sldChg chg="delSp">
        <pc:chgData name="Katrine Eide" userId="S::katrine.eide@baerum.kommune.no::321faf17-0252-437b-8922-4d69d1f004cf" providerId="AD" clId="Web-{B48A6152-D9EA-4E6D-9661-AE93245914B3}" dt="2023-10-30T12:57:14.909" v="55"/>
        <pc:sldMkLst>
          <pc:docMk/>
          <pc:sldMk cId="1109567340" sldId="342"/>
        </pc:sldMkLst>
        <pc:cxnChg chg="del">
          <ac:chgData name="Katrine Eide" userId="S::katrine.eide@baerum.kommune.no::321faf17-0252-437b-8922-4d69d1f004cf" providerId="AD" clId="Web-{B48A6152-D9EA-4E6D-9661-AE93245914B3}" dt="2023-10-30T12:57:14.909" v="55"/>
          <ac:cxnSpMkLst>
            <pc:docMk/>
            <pc:sldMk cId="1109567340" sldId="342"/>
            <ac:cxnSpMk id="14" creationId="{00000000-0000-0000-0000-000000000000}"/>
          </ac:cxnSpMkLst>
        </pc:cxnChg>
      </pc:sldChg>
      <pc:sldChg chg="delSp">
        <pc:chgData name="Katrine Eide" userId="S::katrine.eide@baerum.kommune.no::321faf17-0252-437b-8922-4d69d1f004cf" providerId="AD" clId="Web-{B48A6152-D9EA-4E6D-9661-AE93245914B3}" dt="2023-10-30T12:57:11.909" v="54"/>
        <pc:sldMkLst>
          <pc:docMk/>
          <pc:sldMk cId="3294873216" sldId="343"/>
        </pc:sldMkLst>
        <pc:cxnChg chg="del">
          <ac:chgData name="Katrine Eide" userId="S::katrine.eide@baerum.kommune.no::321faf17-0252-437b-8922-4d69d1f004cf" providerId="AD" clId="Web-{B48A6152-D9EA-4E6D-9661-AE93245914B3}" dt="2023-10-30T12:57:11.909" v="54"/>
          <ac:cxnSpMkLst>
            <pc:docMk/>
            <pc:sldMk cId="3294873216" sldId="343"/>
            <ac:cxnSpMk id="14" creationId="{00000000-0000-0000-0000-000000000000}"/>
          </ac:cxnSpMkLst>
        </pc:cxnChg>
      </pc:sldChg>
      <pc:sldChg chg="delSp">
        <pc:chgData name="Katrine Eide" userId="S::katrine.eide@baerum.kommune.no::321faf17-0252-437b-8922-4d69d1f004cf" providerId="AD" clId="Web-{B48A6152-D9EA-4E6D-9661-AE93245914B3}" dt="2023-10-30T12:57:03.658" v="52"/>
        <pc:sldMkLst>
          <pc:docMk/>
          <pc:sldMk cId="2002951681" sldId="344"/>
        </pc:sldMkLst>
        <pc:cxnChg chg="del">
          <ac:chgData name="Katrine Eide" userId="S::katrine.eide@baerum.kommune.no::321faf17-0252-437b-8922-4d69d1f004cf" providerId="AD" clId="Web-{B48A6152-D9EA-4E6D-9661-AE93245914B3}" dt="2023-10-30T12:57:03.658" v="52"/>
          <ac:cxnSpMkLst>
            <pc:docMk/>
            <pc:sldMk cId="2002951681" sldId="344"/>
            <ac:cxnSpMk id="14" creationId="{00000000-0000-0000-0000-000000000000}"/>
          </ac:cxnSpMkLst>
        </pc:cxnChg>
      </pc:sldChg>
      <pc:sldChg chg="delSp modNotes">
        <pc:chgData name="Katrine Eide" userId="S::katrine.eide@baerum.kommune.no::321faf17-0252-437b-8922-4d69d1f004cf" providerId="AD" clId="Web-{B48A6152-D9EA-4E6D-9661-AE93245914B3}" dt="2023-10-30T12:57:07.580" v="53"/>
        <pc:sldMkLst>
          <pc:docMk/>
          <pc:sldMk cId="2199718131" sldId="345"/>
        </pc:sldMkLst>
        <pc:cxnChg chg="del">
          <ac:chgData name="Katrine Eide" userId="S::katrine.eide@baerum.kommune.no::321faf17-0252-437b-8922-4d69d1f004cf" providerId="AD" clId="Web-{B48A6152-D9EA-4E6D-9661-AE93245914B3}" dt="2023-10-30T12:57:07.580" v="53"/>
          <ac:cxnSpMkLst>
            <pc:docMk/>
            <pc:sldMk cId="2199718131" sldId="345"/>
            <ac:cxnSpMk id="14" creationId="{00000000-0000-0000-0000-000000000000}"/>
          </ac:cxnSpMkLst>
        </pc:cxnChg>
      </pc:sldChg>
    </pc:docChg>
  </pc:docChgLst>
  <pc:docChgLst>
    <pc:chgData name="Katrine Eide" userId="S::katrine.eide@baerum.kommune.no::321faf17-0252-437b-8922-4d69d1f004cf" providerId="AD" clId="Web-{5C5701C0-AA4A-4CD3-9023-6A3DF5E47981}"/>
    <pc:docChg chg="addSld modSld">
      <pc:chgData name="Katrine Eide" userId="S::katrine.eide@baerum.kommune.no::321faf17-0252-437b-8922-4d69d1f004cf" providerId="AD" clId="Web-{5C5701C0-AA4A-4CD3-9023-6A3DF5E47981}" dt="2023-10-31T08:55:10.351" v="1208"/>
      <pc:docMkLst>
        <pc:docMk/>
      </pc:docMkLst>
      <pc:sldChg chg="modNotes">
        <pc:chgData name="Katrine Eide" userId="S::katrine.eide@baerum.kommune.no::321faf17-0252-437b-8922-4d69d1f004cf" providerId="AD" clId="Web-{5C5701C0-AA4A-4CD3-9023-6A3DF5E47981}" dt="2023-10-31T08:41:44.845" v="505"/>
        <pc:sldMkLst>
          <pc:docMk/>
          <pc:sldMk cId="1996060327" sldId="270"/>
        </pc:sldMkLst>
      </pc:sldChg>
      <pc:sldChg chg="modNotes">
        <pc:chgData name="Katrine Eide" userId="S::katrine.eide@baerum.kommune.no::321faf17-0252-437b-8922-4d69d1f004cf" providerId="AD" clId="Web-{5C5701C0-AA4A-4CD3-9023-6A3DF5E47981}" dt="2023-10-31T08:37:34.275" v="169"/>
        <pc:sldMkLst>
          <pc:docMk/>
          <pc:sldMk cId="893989217" sldId="299"/>
        </pc:sldMkLst>
      </pc:sldChg>
      <pc:sldChg chg="delSp">
        <pc:chgData name="Katrine Eide" userId="S::katrine.eide@baerum.kommune.no::321faf17-0252-437b-8922-4d69d1f004cf" providerId="AD" clId="Web-{5C5701C0-AA4A-4CD3-9023-6A3DF5E47981}" dt="2023-10-31T08:39:10.684" v="264"/>
        <pc:sldMkLst>
          <pc:docMk/>
          <pc:sldMk cId="4211635909" sldId="312"/>
        </pc:sldMkLst>
        <pc:spChg chg="del">
          <ac:chgData name="Katrine Eide" userId="S::katrine.eide@baerum.kommune.no::321faf17-0252-437b-8922-4d69d1f004cf" providerId="AD" clId="Web-{5C5701C0-AA4A-4CD3-9023-6A3DF5E47981}" dt="2023-10-31T08:39:10.684" v="264"/>
          <ac:spMkLst>
            <pc:docMk/>
            <pc:sldMk cId="4211635909" sldId="312"/>
            <ac:spMk id="4" creationId="{CD4DEADF-6F86-6FE8-A99C-078C63D74827}"/>
          </ac:spMkLst>
        </pc:spChg>
      </pc:sldChg>
      <pc:sldChg chg="modNotes">
        <pc:chgData name="Katrine Eide" userId="S::katrine.eide@baerum.kommune.no::321faf17-0252-437b-8922-4d69d1f004cf" providerId="AD" clId="Web-{5C5701C0-AA4A-4CD3-9023-6A3DF5E47981}" dt="2023-10-31T08:52:01.643" v="943"/>
        <pc:sldMkLst>
          <pc:docMk/>
          <pc:sldMk cId="1212816096" sldId="334"/>
        </pc:sldMkLst>
      </pc:sldChg>
      <pc:sldChg chg="modNotes">
        <pc:chgData name="Katrine Eide" userId="S::katrine.eide@baerum.kommune.no::321faf17-0252-437b-8922-4d69d1f004cf" providerId="AD" clId="Web-{5C5701C0-AA4A-4CD3-9023-6A3DF5E47981}" dt="2023-10-31T08:49:40.092" v="850"/>
        <pc:sldMkLst>
          <pc:docMk/>
          <pc:sldMk cId="1024057942" sldId="335"/>
        </pc:sldMkLst>
      </pc:sldChg>
      <pc:sldChg chg="modNotes">
        <pc:chgData name="Katrine Eide" userId="S::katrine.eide@baerum.kommune.no::321faf17-0252-437b-8922-4d69d1f004cf" providerId="AD" clId="Web-{5C5701C0-AA4A-4CD3-9023-6A3DF5E47981}" dt="2023-10-31T08:55:10.351" v="1208"/>
        <pc:sldMkLst>
          <pc:docMk/>
          <pc:sldMk cId="428705143" sldId="339"/>
        </pc:sldMkLst>
      </pc:sldChg>
      <pc:sldChg chg="modNotes">
        <pc:chgData name="Katrine Eide" userId="S::katrine.eide@baerum.kommune.no::321faf17-0252-437b-8922-4d69d1f004cf" providerId="AD" clId="Web-{5C5701C0-AA4A-4CD3-9023-6A3DF5E47981}" dt="2023-10-31T08:42:26.924" v="554"/>
        <pc:sldMkLst>
          <pc:docMk/>
          <pc:sldMk cId="1109567340" sldId="342"/>
        </pc:sldMkLst>
      </pc:sldChg>
      <pc:sldChg chg="modNotes">
        <pc:chgData name="Katrine Eide" userId="S::katrine.eide@baerum.kommune.no::321faf17-0252-437b-8922-4d69d1f004cf" providerId="AD" clId="Web-{5C5701C0-AA4A-4CD3-9023-6A3DF5E47981}" dt="2023-10-31T08:41:17.625" v="439"/>
        <pc:sldMkLst>
          <pc:docMk/>
          <pc:sldMk cId="2199718131" sldId="345"/>
        </pc:sldMkLst>
      </pc:sldChg>
      <pc:sldChg chg="add replId modNotes">
        <pc:chgData name="Katrine Eide" userId="S::katrine.eide@baerum.kommune.no::321faf17-0252-437b-8922-4d69d1f004cf" providerId="AD" clId="Web-{5C5701C0-AA4A-4CD3-9023-6A3DF5E47981}" dt="2023-10-31T08:39:03.184" v="263"/>
        <pc:sldMkLst>
          <pc:docMk/>
          <pc:sldMk cId="316875059" sldId="356"/>
        </pc:sldMkLst>
      </pc:sldChg>
    </pc:docChg>
  </pc:docChgLst>
  <pc:docChgLst>
    <pc:chgData name="Katrine Eide" userId="S::katrine.eide@baerum.kommune.no::321faf17-0252-437b-8922-4d69d1f004cf" providerId="AD" clId="Web-{5379407B-B97E-EA22-ECF2-2476F5538505}"/>
    <pc:docChg chg="addSld delSld modSld sldOrd">
      <pc:chgData name="Katrine Eide" userId="S::katrine.eide@baerum.kommune.no::321faf17-0252-437b-8922-4d69d1f004cf" providerId="AD" clId="Web-{5379407B-B97E-EA22-ECF2-2476F5538505}" dt="2024-01-24T12:13:18.944" v="1330"/>
      <pc:docMkLst>
        <pc:docMk/>
      </pc:docMkLst>
      <pc:sldChg chg="del">
        <pc:chgData name="Katrine Eide" userId="S::katrine.eide@baerum.kommune.no::321faf17-0252-437b-8922-4d69d1f004cf" providerId="AD" clId="Web-{5379407B-B97E-EA22-ECF2-2476F5538505}" dt="2024-01-24T10:12:02.645" v="81"/>
        <pc:sldMkLst>
          <pc:docMk/>
          <pc:sldMk cId="3651262393" sldId="266"/>
        </pc:sldMkLst>
      </pc:sldChg>
      <pc:sldChg chg="del">
        <pc:chgData name="Katrine Eide" userId="S::katrine.eide@baerum.kommune.no::321faf17-0252-437b-8922-4d69d1f004cf" providerId="AD" clId="Web-{5379407B-B97E-EA22-ECF2-2476F5538505}" dt="2024-01-24T10:12:05.645" v="87"/>
        <pc:sldMkLst>
          <pc:docMk/>
          <pc:sldMk cId="1996060327" sldId="270"/>
        </pc:sldMkLst>
      </pc:sldChg>
      <pc:sldChg chg="del">
        <pc:chgData name="Katrine Eide" userId="S::katrine.eide@baerum.kommune.no::321faf17-0252-437b-8922-4d69d1f004cf" providerId="AD" clId="Web-{5379407B-B97E-EA22-ECF2-2476F5538505}" dt="2024-01-24T10:12:06.301" v="88"/>
        <pc:sldMkLst>
          <pc:docMk/>
          <pc:sldMk cId="88774798" sldId="271"/>
        </pc:sldMkLst>
      </pc:sldChg>
      <pc:sldChg chg="add del">
        <pc:chgData name="Katrine Eide" userId="S::katrine.eide@baerum.kommune.no::321faf17-0252-437b-8922-4d69d1f004cf" providerId="AD" clId="Web-{5379407B-B97E-EA22-ECF2-2476F5538505}" dt="2024-01-24T10:12:22.739" v="94"/>
        <pc:sldMkLst>
          <pc:docMk/>
          <pc:sldMk cId="290157497" sldId="275"/>
        </pc:sldMkLst>
      </pc:sldChg>
      <pc:sldChg chg="del">
        <pc:chgData name="Katrine Eide" userId="S::katrine.eide@baerum.kommune.no::321faf17-0252-437b-8922-4d69d1f004cf" providerId="AD" clId="Web-{5379407B-B97E-EA22-ECF2-2476F5538505}" dt="2024-01-24T10:28:04.271" v="995"/>
        <pc:sldMkLst>
          <pc:docMk/>
          <pc:sldMk cId="3898973119" sldId="277"/>
        </pc:sldMkLst>
      </pc:sldChg>
      <pc:sldChg chg="del">
        <pc:chgData name="Katrine Eide" userId="S::katrine.eide@baerum.kommune.no::321faf17-0252-437b-8922-4d69d1f004cf" providerId="AD" clId="Web-{5379407B-B97E-EA22-ECF2-2476F5538505}" dt="2024-01-24T10:27:07.894" v="994"/>
        <pc:sldMkLst>
          <pc:docMk/>
          <pc:sldMk cId="1212816096" sldId="334"/>
        </pc:sldMkLst>
      </pc:sldChg>
      <pc:sldChg chg="del">
        <pc:chgData name="Katrine Eide" userId="S::katrine.eide@baerum.kommune.no::321faf17-0252-437b-8922-4d69d1f004cf" providerId="AD" clId="Web-{5379407B-B97E-EA22-ECF2-2476F5538505}" dt="2024-01-24T10:12:03.379" v="82"/>
        <pc:sldMkLst>
          <pc:docMk/>
          <pc:sldMk cId="1706659253" sldId="364"/>
        </pc:sldMkLst>
      </pc:sldChg>
      <pc:sldChg chg="del">
        <pc:chgData name="Katrine Eide" userId="S::katrine.eide@baerum.kommune.no::321faf17-0252-437b-8922-4d69d1f004cf" providerId="AD" clId="Web-{5379407B-B97E-EA22-ECF2-2476F5538505}" dt="2024-01-24T10:12:11.067" v="91"/>
        <pc:sldMkLst>
          <pc:docMk/>
          <pc:sldMk cId="289707696" sldId="366"/>
        </pc:sldMkLst>
      </pc:sldChg>
      <pc:sldChg chg="del">
        <pc:chgData name="Katrine Eide" userId="S::katrine.eide@baerum.kommune.no::321faf17-0252-437b-8922-4d69d1f004cf" providerId="AD" clId="Web-{5379407B-B97E-EA22-ECF2-2476F5538505}" dt="2024-01-24T10:12:08.192" v="89"/>
        <pc:sldMkLst>
          <pc:docMk/>
          <pc:sldMk cId="256015455" sldId="393"/>
        </pc:sldMkLst>
      </pc:sldChg>
      <pc:sldChg chg="addSp delSp modSp del">
        <pc:chgData name="Katrine Eide" userId="S::katrine.eide@baerum.kommune.no::321faf17-0252-437b-8922-4d69d1f004cf" providerId="AD" clId="Web-{5379407B-B97E-EA22-ECF2-2476F5538505}" dt="2024-01-24T10:37:13.368" v="1143"/>
        <pc:sldMkLst>
          <pc:docMk/>
          <pc:sldMk cId="320882870" sldId="420"/>
        </pc:sldMkLst>
        <pc:spChg chg="mod">
          <ac:chgData name="Katrine Eide" userId="S::katrine.eide@baerum.kommune.no::321faf17-0252-437b-8922-4d69d1f004cf" providerId="AD" clId="Web-{5379407B-B97E-EA22-ECF2-2476F5538505}" dt="2024-01-24T10:35:13.208" v="1104" actId="20577"/>
          <ac:spMkLst>
            <pc:docMk/>
            <pc:sldMk cId="320882870" sldId="420"/>
            <ac:spMk id="2" creationId="{8A240DFB-F695-ADE4-A47E-81CE79283EE8}"/>
          </ac:spMkLst>
        </pc:spChg>
        <pc:spChg chg="mod">
          <ac:chgData name="Katrine Eide" userId="S::katrine.eide@baerum.kommune.no::321faf17-0252-437b-8922-4d69d1f004cf" providerId="AD" clId="Web-{5379407B-B97E-EA22-ECF2-2476F5538505}" dt="2024-01-24T10:32:51.016" v="1078" actId="1076"/>
          <ac:spMkLst>
            <pc:docMk/>
            <pc:sldMk cId="320882870" sldId="420"/>
            <ac:spMk id="6" creationId="{8E6F5FAD-3C35-07A9-4FD7-AD95CC83E2B4}"/>
          </ac:spMkLst>
        </pc:spChg>
        <pc:spChg chg="mod">
          <ac:chgData name="Katrine Eide" userId="S::katrine.eide@baerum.kommune.no::321faf17-0252-437b-8922-4d69d1f004cf" providerId="AD" clId="Web-{5379407B-B97E-EA22-ECF2-2476F5538505}" dt="2024-01-24T10:32:39.406" v="1075" actId="1076"/>
          <ac:spMkLst>
            <pc:docMk/>
            <pc:sldMk cId="320882870" sldId="420"/>
            <ac:spMk id="9" creationId="{0DF88170-69AE-0E10-F9B8-F3B90C36A4B7}"/>
          </ac:spMkLst>
        </pc:spChg>
        <pc:spChg chg="add del mod">
          <ac:chgData name="Katrine Eide" userId="S::katrine.eide@baerum.kommune.no::321faf17-0252-437b-8922-4d69d1f004cf" providerId="AD" clId="Web-{5379407B-B97E-EA22-ECF2-2476F5538505}" dt="2024-01-24T10:26:31.971" v="991"/>
          <ac:spMkLst>
            <pc:docMk/>
            <pc:sldMk cId="320882870" sldId="420"/>
            <ac:spMk id="13" creationId="{6AFF9990-BEBC-E325-FC9A-DE5339C74EE4}"/>
          </ac:spMkLst>
        </pc:spChg>
        <pc:spChg chg="add mod">
          <ac:chgData name="Katrine Eide" userId="S::katrine.eide@baerum.kommune.no::321faf17-0252-437b-8922-4d69d1f004cf" providerId="AD" clId="Web-{5379407B-B97E-EA22-ECF2-2476F5538505}" dt="2024-01-24T10:32:25.530" v="1073" actId="1076"/>
          <ac:spMkLst>
            <pc:docMk/>
            <pc:sldMk cId="320882870" sldId="420"/>
            <ac:spMk id="14" creationId="{E4FDD0E8-EA0F-C9B3-DFF5-12080FA9A587}"/>
          </ac:spMkLst>
        </pc:spChg>
        <pc:spChg chg="add mod">
          <ac:chgData name="Katrine Eide" userId="S::katrine.eide@baerum.kommune.no::321faf17-0252-437b-8922-4d69d1f004cf" providerId="AD" clId="Web-{5379407B-B97E-EA22-ECF2-2476F5538505}" dt="2024-01-24T10:31:16.403" v="1045" actId="20577"/>
          <ac:spMkLst>
            <pc:docMk/>
            <pc:sldMk cId="320882870" sldId="420"/>
            <ac:spMk id="15" creationId="{7315B7CE-86E0-1160-2D46-B2B31C2F412A}"/>
          </ac:spMkLst>
        </pc:spChg>
        <pc:spChg chg="mod">
          <ac:chgData name="Katrine Eide" userId="S::katrine.eide@baerum.kommune.no::321faf17-0252-437b-8922-4d69d1f004cf" providerId="AD" clId="Web-{5379407B-B97E-EA22-ECF2-2476F5538505}" dt="2024-01-24T10:33:01.610" v="1082" actId="1076"/>
          <ac:spMkLst>
            <pc:docMk/>
            <pc:sldMk cId="320882870" sldId="420"/>
            <ac:spMk id="16" creationId="{6741B2AE-751B-40B1-D643-4F4B6B1C0C7A}"/>
          </ac:spMkLst>
        </pc:spChg>
        <pc:spChg chg="add mod">
          <ac:chgData name="Katrine Eide" userId="S::katrine.eide@baerum.kommune.no::321faf17-0252-437b-8922-4d69d1f004cf" providerId="AD" clId="Web-{5379407B-B97E-EA22-ECF2-2476F5538505}" dt="2024-01-24T10:30:58.137" v="1039" actId="20577"/>
          <ac:spMkLst>
            <pc:docMk/>
            <pc:sldMk cId="320882870" sldId="420"/>
            <ac:spMk id="18" creationId="{598A87BB-FDEF-133D-FE74-CB0BC2BC43C2}"/>
          </ac:spMkLst>
        </pc:spChg>
        <pc:spChg chg="mod">
          <ac:chgData name="Katrine Eide" userId="S::katrine.eide@baerum.kommune.no::321faf17-0252-437b-8922-4d69d1f004cf" providerId="AD" clId="Web-{5379407B-B97E-EA22-ECF2-2476F5538505}" dt="2024-01-24T10:33:12.891" v="1085" actId="1076"/>
          <ac:spMkLst>
            <pc:docMk/>
            <pc:sldMk cId="320882870" sldId="420"/>
            <ac:spMk id="19" creationId="{3A5C2B2C-1602-C29C-B26E-AF06F7F41579}"/>
          </ac:spMkLst>
        </pc:spChg>
        <pc:spChg chg="mod">
          <ac:chgData name="Katrine Eide" userId="S::katrine.eide@baerum.kommune.no::321faf17-0252-437b-8922-4d69d1f004cf" providerId="AD" clId="Web-{5379407B-B97E-EA22-ECF2-2476F5538505}" dt="2024-01-24T10:33:13.016" v="1090" actId="1076"/>
          <ac:spMkLst>
            <pc:docMk/>
            <pc:sldMk cId="320882870" sldId="420"/>
            <ac:spMk id="25" creationId="{C6500AB7-DE9C-918B-E8C3-968ECDD8B319}"/>
          </ac:spMkLst>
        </pc:spChg>
        <pc:spChg chg="add del mod">
          <ac:chgData name="Katrine Eide" userId="S::katrine.eide@baerum.kommune.no::321faf17-0252-437b-8922-4d69d1f004cf" providerId="AD" clId="Web-{5379407B-B97E-EA22-ECF2-2476F5538505}" dt="2024-01-24T10:32:27.359" v="1074"/>
          <ac:spMkLst>
            <pc:docMk/>
            <pc:sldMk cId="320882870" sldId="420"/>
            <ac:spMk id="27" creationId="{5C3E946C-B0B0-724A-4253-12B2C549E841}"/>
          </ac:spMkLst>
        </pc:spChg>
        <pc:spChg chg="mod">
          <ac:chgData name="Katrine Eide" userId="S::katrine.eide@baerum.kommune.no::321faf17-0252-437b-8922-4d69d1f004cf" providerId="AD" clId="Web-{5379407B-B97E-EA22-ECF2-2476F5538505}" dt="2024-01-24T10:33:31.048" v="1097" actId="14100"/>
          <ac:spMkLst>
            <pc:docMk/>
            <pc:sldMk cId="320882870" sldId="420"/>
            <ac:spMk id="28" creationId="{6153BDA0-198B-18C9-4BE8-D051133D45E3}"/>
          </ac:spMkLst>
        </pc:spChg>
        <pc:spChg chg="del">
          <ac:chgData name="Katrine Eide" userId="S::katrine.eide@baerum.kommune.no::321faf17-0252-437b-8922-4d69d1f004cf" providerId="AD" clId="Web-{5379407B-B97E-EA22-ECF2-2476F5538505}" dt="2024-01-24T10:25:00.687" v="978"/>
          <ac:spMkLst>
            <pc:docMk/>
            <pc:sldMk cId="320882870" sldId="420"/>
            <ac:spMk id="31" creationId="{B0B8AC06-8170-3518-A56A-11C1D4307BAB}"/>
          </ac:spMkLst>
        </pc:spChg>
        <pc:spChg chg="mod">
          <ac:chgData name="Katrine Eide" userId="S::katrine.eide@baerum.kommune.no::321faf17-0252-437b-8922-4d69d1f004cf" providerId="AD" clId="Web-{5379407B-B97E-EA22-ECF2-2476F5538505}" dt="2024-01-24T10:30:42.683" v="1032" actId="1076"/>
          <ac:spMkLst>
            <pc:docMk/>
            <pc:sldMk cId="320882870" sldId="420"/>
            <ac:spMk id="39" creationId="{E604A1B3-0F6E-D939-760F-EA6BEC2D41D6}"/>
          </ac:spMkLst>
        </pc:spChg>
        <pc:spChg chg="del">
          <ac:chgData name="Katrine Eide" userId="S::katrine.eide@baerum.kommune.no::321faf17-0252-437b-8922-4d69d1f004cf" providerId="AD" clId="Web-{5379407B-B97E-EA22-ECF2-2476F5538505}" dt="2024-01-24T10:32:12.311" v="1069"/>
          <ac:spMkLst>
            <pc:docMk/>
            <pc:sldMk cId="320882870" sldId="420"/>
            <ac:spMk id="61" creationId="{75822209-1B3C-E38D-E07D-1930B3B3DDEC}"/>
          </ac:spMkLst>
        </pc:spChg>
        <pc:spChg chg="mod">
          <ac:chgData name="Katrine Eide" userId="S::katrine.eide@baerum.kommune.no::321faf17-0252-437b-8922-4d69d1f004cf" providerId="AD" clId="Web-{5379407B-B97E-EA22-ECF2-2476F5538505}" dt="2024-01-24T10:32:00.733" v="1065" actId="1076"/>
          <ac:spMkLst>
            <pc:docMk/>
            <pc:sldMk cId="320882870" sldId="420"/>
            <ac:spMk id="79" creationId="{D75003AC-1922-3BEA-0645-2588107C0318}"/>
          </ac:spMkLst>
        </pc:spChg>
        <pc:spChg chg="mod">
          <ac:chgData name="Katrine Eide" userId="S::katrine.eide@baerum.kommune.no::321faf17-0252-437b-8922-4d69d1f004cf" providerId="AD" clId="Web-{5379407B-B97E-EA22-ECF2-2476F5538505}" dt="2024-01-24T10:32:21.671" v="1072" actId="1076"/>
          <ac:spMkLst>
            <pc:docMk/>
            <pc:sldMk cId="320882870" sldId="420"/>
            <ac:spMk id="98" creationId="{52E15EFA-C686-4D2B-057A-DCD544F8C1F2}"/>
          </ac:spMkLst>
        </pc:spChg>
        <pc:spChg chg="mod">
          <ac:chgData name="Katrine Eide" userId="S::katrine.eide@baerum.kommune.no::321faf17-0252-437b-8922-4d69d1f004cf" providerId="AD" clId="Web-{5379407B-B97E-EA22-ECF2-2476F5538505}" dt="2024-01-24T10:32:18.358" v="1071" actId="1076"/>
          <ac:spMkLst>
            <pc:docMk/>
            <pc:sldMk cId="320882870" sldId="420"/>
            <ac:spMk id="99" creationId="{91F0D637-ABAA-9D08-79A6-72BDEFB52D53}"/>
          </ac:spMkLst>
        </pc:spChg>
        <pc:spChg chg="mod">
          <ac:chgData name="Katrine Eide" userId="S::katrine.eide@baerum.kommune.no::321faf17-0252-437b-8922-4d69d1f004cf" providerId="AD" clId="Web-{5379407B-B97E-EA22-ECF2-2476F5538505}" dt="2024-01-24T10:25:41.735" v="984" actId="1076"/>
          <ac:spMkLst>
            <pc:docMk/>
            <pc:sldMk cId="320882870" sldId="420"/>
            <ac:spMk id="100" creationId="{793F6028-BB62-5B88-77B4-9E25906F70E2}"/>
          </ac:spMkLst>
        </pc:spChg>
        <pc:spChg chg="mod">
          <ac:chgData name="Katrine Eide" userId="S::katrine.eide@baerum.kommune.no::321faf17-0252-437b-8922-4d69d1f004cf" providerId="AD" clId="Web-{5379407B-B97E-EA22-ECF2-2476F5538505}" dt="2024-01-24T10:30:11.651" v="1022" actId="1076"/>
          <ac:spMkLst>
            <pc:docMk/>
            <pc:sldMk cId="320882870" sldId="420"/>
            <ac:spMk id="109" creationId="{DC22E91B-07CC-887E-4948-3045D8F2857D}"/>
          </ac:spMkLst>
        </pc:spChg>
        <pc:spChg chg="mod">
          <ac:chgData name="Katrine Eide" userId="S::katrine.eide@baerum.kommune.no::321faf17-0252-437b-8922-4d69d1f004cf" providerId="AD" clId="Web-{5379407B-B97E-EA22-ECF2-2476F5538505}" dt="2024-01-24T10:30:33.105" v="1029" actId="1076"/>
          <ac:spMkLst>
            <pc:docMk/>
            <pc:sldMk cId="320882870" sldId="420"/>
            <ac:spMk id="117" creationId="{0D9D2283-6582-1287-CCB4-8EEE3D02AB0E}"/>
          </ac:spMkLst>
        </pc:spChg>
        <pc:spChg chg="mod">
          <ac:chgData name="Katrine Eide" userId="S::katrine.eide@baerum.kommune.no::321faf17-0252-437b-8922-4d69d1f004cf" providerId="AD" clId="Web-{5379407B-B97E-EA22-ECF2-2476F5538505}" dt="2024-01-24T10:31:48.388" v="1063" actId="1076"/>
          <ac:spMkLst>
            <pc:docMk/>
            <pc:sldMk cId="320882870" sldId="420"/>
            <ac:spMk id="118" creationId="{B8310993-5B04-0D9A-75C7-6A9C39621077}"/>
          </ac:spMkLst>
        </pc:spChg>
        <pc:spChg chg="mod">
          <ac:chgData name="Katrine Eide" userId="S::katrine.eide@baerum.kommune.no::321faf17-0252-437b-8922-4d69d1f004cf" providerId="AD" clId="Web-{5379407B-B97E-EA22-ECF2-2476F5538505}" dt="2024-01-24T10:31:51.170" v="1064" actId="1076"/>
          <ac:spMkLst>
            <pc:docMk/>
            <pc:sldMk cId="320882870" sldId="420"/>
            <ac:spMk id="120" creationId="{FF91CC9B-A5BA-BD76-D256-C9C5C505E7F2}"/>
          </ac:spMkLst>
        </pc:spChg>
        <pc:spChg chg="del">
          <ac:chgData name="Katrine Eide" userId="S::katrine.eide@baerum.kommune.no::321faf17-0252-437b-8922-4d69d1f004cf" providerId="AD" clId="Web-{5379407B-B97E-EA22-ECF2-2476F5538505}" dt="2024-01-24T10:30:38.120" v="1031"/>
          <ac:spMkLst>
            <pc:docMk/>
            <pc:sldMk cId="320882870" sldId="420"/>
            <ac:spMk id="130" creationId="{D3B12130-6D6D-A7D1-7F2D-93C69FD82A61}"/>
          </ac:spMkLst>
        </pc:spChg>
        <pc:spChg chg="del">
          <ac:chgData name="Katrine Eide" userId="S::katrine.eide@baerum.kommune.no::321faf17-0252-437b-8922-4d69d1f004cf" providerId="AD" clId="Web-{5379407B-B97E-EA22-ECF2-2476F5538505}" dt="2024-01-24T10:32:13.983" v="1070"/>
          <ac:spMkLst>
            <pc:docMk/>
            <pc:sldMk cId="320882870" sldId="420"/>
            <ac:spMk id="131" creationId="{DE37F79C-A9CE-C692-6BE3-FACCBAFF94C5}"/>
          </ac:spMkLst>
        </pc:spChg>
        <pc:spChg chg="mod">
          <ac:chgData name="Katrine Eide" userId="S::katrine.eide@baerum.kommune.no::321faf17-0252-437b-8922-4d69d1f004cf" providerId="AD" clId="Web-{5379407B-B97E-EA22-ECF2-2476F5538505}" dt="2024-01-24T10:30:05.291" v="1021" actId="1076"/>
          <ac:spMkLst>
            <pc:docMk/>
            <pc:sldMk cId="320882870" sldId="420"/>
            <ac:spMk id="135" creationId="{6160F39A-EDD2-172C-7847-CBA76C77E558}"/>
          </ac:spMkLst>
        </pc:spChg>
        <pc:spChg chg="mod">
          <ac:chgData name="Katrine Eide" userId="S::katrine.eide@baerum.kommune.no::321faf17-0252-437b-8922-4d69d1f004cf" providerId="AD" clId="Web-{5379407B-B97E-EA22-ECF2-2476F5538505}" dt="2024-01-24T10:33:12.860" v="1084" actId="1076"/>
          <ac:spMkLst>
            <pc:docMk/>
            <pc:sldMk cId="320882870" sldId="420"/>
            <ac:spMk id="136" creationId="{C00E0DDA-82C6-3E16-6C55-1BBCD321EF88}"/>
          </ac:spMkLst>
        </pc:spChg>
        <pc:picChg chg="mod">
          <ac:chgData name="Katrine Eide" userId="S::katrine.eide@baerum.kommune.no::321faf17-0252-437b-8922-4d69d1f004cf" providerId="AD" clId="Web-{5379407B-B97E-EA22-ECF2-2476F5538505}" dt="2024-01-24T10:32:54.828" v="1079" actId="1076"/>
          <ac:picMkLst>
            <pc:docMk/>
            <pc:sldMk cId="320882870" sldId="420"/>
            <ac:picMk id="3" creationId="{E2DE57B2-9B90-650A-5430-2DD6CA439EEA}"/>
          </ac:picMkLst>
        </pc:picChg>
        <pc:picChg chg="mod">
          <ac:chgData name="Katrine Eide" userId="S::katrine.eide@baerum.kommune.no::321faf17-0252-437b-8922-4d69d1f004cf" providerId="AD" clId="Web-{5379407B-B97E-EA22-ECF2-2476F5538505}" dt="2024-01-24T10:32:56.516" v="1080" actId="1076"/>
          <ac:picMkLst>
            <pc:docMk/>
            <pc:sldMk cId="320882870" sldId="420"/>
            <ac:picMk id="4" creationId="{A1882E9F-CFE9-B4EE-1C54-13DF3F28D91F}"/>
          </ac:picMkLst>
        </pc:picChg>
        <pc:picChg chg="add mod">
          <ac:chgData name="Katrine Eide" userId="S::katrine.eide@baerum.kommune.no::321faf17-0252-437b-8922-4d69d1f004cf" providerId="AD" clId="Web-{5379407B-B97E-EA22-ECF2-2476F5538505}" dt="2024-01-24T10:33:04.219" v="1083" actId="1076"/>
          <ac:picMkLst>
            <pc:docMk/>
            <pc:sldMk cId="320882870" sldId="420"/>
            <ac:picMk id="5" creationId="{A7D5403A-BE00-D421-0B89-A1DE3B13679E}"/>
          </ac:picMkLst>
        </pc:picChg>
        <pc:picChg chg="mod">
          <ac:chgData name="Katrine Eide" userId="S::katrine.eide@baerum.kommune.no::321faf17-0252-437b-8922-4d69d1f004cf" providerId="AD" clId="Web-{5379407B-B97E-EA22-ECF2-2476F5538505}" dt="2024-01-24T10:32:58.516" v="1081" actId="1076"/>
          <ac:picMkLst>
            <pc:docMk/>
            <pc:sldMk cId="320882870" sldId="420"/>
            <ac:picMk id="7" creationId="{89082C56-81D9-F219-47D8-7D1550F9585B}"/>
          </ac:picMkLst>
        </pc:picChg>
        <pc:picChg chg="add mod">
          <ac:chgData name="Katrine Eide" userId="S::katrine.eide@baerum.kommune.no::321faf17-0252-437b-8922-4d69d1f004cf" providerId="AD" clId="Web-{5379407B-B97E-EA22-ECF2-2476F5538505}" dt="2024-01-24T10:33:13.032" v="1091" actId="1076"/>
          <ac:picMkLst>
            <pc:docMk/>
            <pc:sldMk cId="320882870" sldId="420"/>
            <ac:picMk id="8" creationId="{379AB2D4-A422-1F60-0385-87D8C435C775}"/>
          </ac:picMkLst>
        </pc:picChg>
        <pc:picChg chg="mod">
          <ac:chgData name="Katrine Eide" userId="S::katrine.eide@baerum.kommune.no::321faf17-0252-437b-8922-4d69d1f004cf" providerId="AD" clId="Web-{5379407B-B97E-EA22-ECF2-2476F5538505}" dt="2024-01-24T10:32:40.750" v="1076" actId="1076"/>
          <ac:picMkLst>
            <pc:docMk/>
            <pc:sldMk cId="320882870" sldId="420"/>
            <ac:picMk id="10" creationId="{BFEA0F99-DDE1-87B2-E70F-2ACB40CD2442}"/>
          </ac:picMkLst>
        </pc:picChg>
        <pc:picChg chg="add mod">
          <ac:chgData name="Katrine Eide" userId="S::katrine.eide@baerum.kommune.no::321faf17-0252-437b-8922-4d69d1f004cf" providerId="AD" clId="Web-{5379407B-B97E-EA22-ECF2-2476F5538505}" dt="2024-01-24T10:33:31.064" v="1098" actId="14100"/>
          <ac:picMkLst>
            <pc:docMk/>
            <pc:sldMk cId="320882870" sldId="420"/>
            <ac:picMk id="11" creationId="{89726874-4113-A990-F5D5-2F45B54741CC}"/>
          </ac:picMkLst>
        </pc:picChg>
        <pc:picChg chg="add mod">
          <ac:chgData name="Katrine Eide" userId="S::katrine.eide@baerum.kommune.no::321faf17-0252-437b-8922-4d69d1f004cf" providerId="AD" clId="Web-{5379407B-B97E-EA22-ECF2-2476F5538505}" dt="2024-01-24T10:33:38.002" v="1100" actId="1076"/>
          <ac:picMkLst>
            <pc:docMk/>
            <pc:sldMk cId="320882870" sldId="420"/>
            <ac:picMk id="12" creationId="{5D23956D-5B60-A312-1E1D-C7FFB235FD66}"/>
          </ac:picMkLst>
        </pc:picChg>
        <pc:picChg chg="del">
          <ac:chgData name="Katrine Eide" userId="S::katrine.eide@baerum.kommune.no::321faf17-0252-437b-8922-4d69d1f004cf" providerId="AD" clId="Web-{5379407B-B97E-EA22-ECF2-2476F5538505}" dt="2024-01-24T10:24:12.592" v="971"/>
          <ac:picMkLst>
            <pc:docMk/>
            <pc:sldMk cId="320882870" sldId="420"/>
            <ac:picMk id="17" creationId="{999E2282-F1D9-D801-EAD7-CFD74F30FF34}"/>
          </ac:picMkLst>
        </pc:picChg>
        <pc:picChg chg="mod">
          <ac:chgData name="Katrine Eide" userId="S::katrine.eide@baerum.kommune.no::321faf17-0252-437b-8922-4d69d1f004cf" providerId="AD" clId="Web-{5379407B-B97E-EA22-ECF2-2476F5538505}" dt="2024-01-24T10:33:12.907" v="1086" actId="1076"/>
          <ac:picMkLst>
            <pc:docMk/>
            <pc:sldMk cId="320882870" sldId="420"/>
            <ac:picMk id="20" creationId="{E0C63F2D-F389-31C1-E988-EDEEF1795DC9}"/>
          </ac:picMkLst>
        </pc:picChg>
        <pc:picChg chg="mod">
          <ac:chgData name="Katrine Eide" userId="S::katrine.eide@baerum.kommune.no::321faf17-0252-437b-8922-4d69d1f004cf" providerId="AD" clId="Web-{5379407B-B97E-EA22-ECF2-2476F5538505}" dt="2024-01-24T10:33:12.938" v="1087" actId="1076"/>
          <ac:picMkLst>
            <pc:docMk/>
            <pc:sldMk cId="320882870" sldId="420"/>
            <ac:picMk id="21" creationId="{40B078A4-6F85-3E33-8776-DC2891E1BD1D}"/>
          </ac:picMkLst>
        </pc:picChg>
        <pc:picChg chg="mod">
          <ac:chgData name="Katrine Eide" userId="S::katrine.eide@baerum.kommune.no::321faf17-0252-437b-8922-4d69d1f004cf" providerId="AD" clId="Web-{5379407B-B97E-EA22-ECF2-2476F5538505}" dt="2024-01-24T10:33:12.970" v="1088" actId="1076"/>
          <ac:picMkLst>
            <pc:docMk/>
            <pc:sldMk cId="320882870" sldId="420"/>
            <ac:picMk id="22" creationId="{CCB3AF53-CC99-ECC9-2ED5-BCEC15850865}"/>
          </ac:picMkLst>
        </pc:picChg>
        <pc:picChg chg="mod">
          <ac:chgData name="Katrine Eide" userId="S::katrine.eide@baerum.kommune.no::321faf17-0252-437b-8922-4d69d1f004cf" providerId="AD" clId="Web-{5379407B-B97E-EA22-ECF2-2476F5538505}" dt="2024-01-24T10:33:12.985" v="1089" actId="1076"/>
          <ac:picMkLst>
            <pc:docMk/>
            <pc:sldMk cId="320882870" sldId="420"/>
            <ac:picMk id="23" creationId="{D08626CB-F1B4-C9BC-ADFC-AD760E69B57C}"/>
          </ac:picMkLst>
        </pc:picChg>
        <pc:picChg chg="del">
          <ac:chgData name="Katrine Eide" userId="S::katrine.eide@baerum.kommune.no::321faf17-0252-437b-8922-4d69d1f004cf" providerId="AD" clId="Web-{5379407B-B97E-EA22-ECF2-2476F5538505}" dt="2024-01-24T10:24:21.592" v="973"/>
          <ac:picMkLst>
            <pc:docMk/>
            <pc:sldMk cId="320882870" sldId="420"/>
            <ac:picMk id="24" creationId="{1151275C-4ADD-7C83-3F73-DE64802F8701}"/>
          </ac:picMkLst>
        </pc:picChg>
        <pc:picChg chg="del">
          <ac:chgData name="Katrine Eide" userId="S::katrine.eide@baerum.kommune.no::321faf17-0252-437b-8922-4d69d1f004cf" providerId="AD" clId="Web-{5379407B-B97E-EA22-ECF2-2476F5538505}" dt="2024-01-24T10:24:57.796" v="977"/>
          <ac:picMkLst>
            <pc:docMk/>
            <pc:sldMk cId="320882870" sldId="420"/>
            <ac:picMk id="26" creationId="{367A4CBF-87DF-D2AB-74F1-69574C842686}"/>
          </ac:picMkLst>
        </pc:picChg>
        <pc:cxnChg chg="mod">
          <ac:chgData name="Katrine Eide" userId="S::katrine.eide@baerum.kommune.no::321faf17-0252-437b-8922-4d69d1f004cf" providerId="AD" clId="Web-{5379407B-B97E-EA22-ECF2-2476F5538505}" dt="2024-01-24T10:30:36.105" v="1030" actId="1076"/>
          <ac:cxnSpMkLst>
            <pc:docMk/>
            <pc:sldMk cId="320882870" sldId="420"/>
            <ac:cxnSpMk id="33" creationId="{6381E098-6F72-DF05-2672-ABB0AEB47BFA}"/>
          </ac:cxnSpMkLst>
        </pc:cxnChg>
        <pc:cxnChg chg="mod">
          <ac:chgData name="Katrine Eide" userId="S::katrine.eide@baerum.kommune.no::321faf17-0252-437b-8922-4d69d1f004cf" providerId="AD" clId="Web-{5379407B-B97E-EA22-ECF2-2476F5538505}" dt="2024-01-24T10:31:36.169" v="1056" actId="1076"/>
          <ac:cxnSpMkLst>
            <pc:docMk/>
            <pc:sldMk cId="320882870" sldId="420"/>
            <ac:cxnSpMk id="95" creationId="{F9F34BF9-B796-522B-6851-8F396A4A6384}"/>
          </ac:cxnSpMkLst>
        </pc:cxnChg>
        <pc:cxnChg chg="mod">
          <ac:chgData name="Katrine Eide" userId="S::katrine.eide@baerum.kommune.no::321faf17-0252-437b-8922-4d69d1f004cf" providerId="AD" clId="Web-{5379407B-B97E-EA22-ECF2-2476F5538505}" dt="2024-01-24T10:32:10.530" v="1068" actId="1076"/>
          <ac:cxnSpMkLst>
            <pc:docMk/>
            <pc:sldMk cId="320882870" sldId="420"/>
            <ac:cxnSpMk id="125" creationId="{C25E6813-DF1C-099D-F0D3-603519C36581}"/>
          </ac:cxnSpMkLst>
        </pc:cxnChg>
        <pc:cxnChg chg="mod">
          <ac:chgData name="Katrine Eide" userId="S::katrine.eide@baerum.kommune.no::321faf17-0252-437b-8922-4d69d1f004cf" providerId="AD" clId="Web-{5379407B-B97E-EA22-ECF2-2476F5538505}" dt="2024-01-24T10:32:07.952" v="1067" actId="1076"/>
          <ac:cxnSpMkLst>
            <pc:docMk/>
            <pc:sldMk cId="320882870" sldId="420"/>
            <ac:cxnSpMk id="126" creationId="{C05B636E-CE7B-CA3F-3088-A4B91C70674A}"/>
          </ac:cxnSpMkLst>
        </pc:cxnChg>
        <pc:cxnChg chg="mod">
          <ac:chgData name="Katrine Eide" userId="S::katrine.eide@baerum.kommune.no::321faf17-0252-437b-8922-4d69d1f004cf" providerId="AD" clId="Web-{5379407B-B97E-EA22-ECF2-2476F5538505}" dt="2024-01-24T10:32:05.248" v="1066" actId="1076"/>
          <ac:cxnSpMkLst>
            <pc:docMk/>
            <pc:sldMk cId="320882870" sldId="420"/>
            <ac:cxnSpMk id="127" creationId="{FFE29FDF-A3AF-F1DB-0666-7B7E6424F6EF}"/>
          </ac:cxnSpMkLst>
        </pc:cxnChg>
        <pc:cxnChg chg="mod">
          <ac:chgData name="Katrine Eide" userId="S::katrine.eide@baerum.kommune.no::321faf17-0252-437b-8922-4d69d1f004cf" providerId="AD" clId="Web-{5379407B-B97E-EA22-ECF2-2476F5538505}" dt="2024-01-24T10:31:03.606" v="1040" actId="1076"/>
          <ac:cxnSpMkLst>
            <pc:docMk/>
            <pc:sldMk cId="320882870" sldId="420"/>
            <ac:cxnSpMk id="128" creationId="{AEDD8FDD-9065-8251-D7D5-E76DE1B7C593}"/>
          </ac:cxnSpMkLst>
        </pc:cxnChg>
        <pc:cxnChg chg="mod">
          <ac:chgData name="Katrine Eide" userId="S::katrine.eide@baerum.kommune.no::321faf17-0252-437b-8922-4d69d1f004cf" providerId="AD" clId="Web-{5379407B-B97E-EA22-ECF2-2476F5538505}" dt="2024-01-24T10:30:47.871" v="1033" actId="1076"/>
          <ac:cxnSpMkLst>
            <pc:docMk/>
            <pc:sldMk cId="320882870" sldId="420"/>
            <ac:cxnSpMk id="129" creationId="{27E1019B-5579-F498-74E8-368E5C65EDA8}"/>
          </ac:cxnSpMkLst>
        </pc:cxnChg>
      </pc:sldChg>
      <pc:sldChg chg="del">
        <pc:chgData name="Katrine Eide" userId="S::katrine.eide@baerum.kommune.no::321faf17-0252-437b-8922-4d69d1f004cf" providerId="AD" clId="Web-{5379407B-B97E-EA22-ECF2-2476F5538505}" dt="2024-01-24T10:12:03.848" v="83"/>
        <pc:sldMkLst>
          <pc:docMk/>
          <pc:sldMk cId="3131362749" sldId="423"/>
        </pc:sldMkLst>
      </pc:sldChg>
      <pc:sldChg chg="del">
        <pc:chgData name="Katrine Eide" userId="S::katrine.eide@baerum.kommune.no::321faf17-0252-437b-8922-4d69d1f004cf" providerId="AD" clId="Web-{5379407B-B97E-EA22-ECF2-2476F5538505}" dt="2024-01-24T10:12:04.270" v="84"/>
        <pc:sldMkLst>
          <pc:docMk/>
          <pc:sldMk cId="3337117884" sldId="424"/>
        </pc:sldMkLst>
      </pc:sldChg>
      <pc:sldChg chg="del">
        <pc:chgData name="Katrine Eide" userId="S::katrine.eide@baerum.kommune.no::321faf17-0252-437b-8922-4d69d1f004cf" providerId="AD" clId="Web-{5379407B-B97E-EA22-ECF2-2476F5538505}" dt="2024-01-24T10:12:04.707" v="85"/>
        <pc:sldMkLst>
          <pc:docMk/>
          <pc:sldMk cId="3584218524" sldId="425"/>
        </pc:sldMkLst>
      </pc:sldChg>
      <pc:sldChg chg="del">
        <pc:chgData name="Katrine Eide" userId="S::katrine.eide@baerum.kommune.no::321faf17-0252-437b-8922-4d69d1f004cf" providerId="AD" clId="Web-{5379407B-B97E-EA22-ECF2-2476F5538505}" dt="2024-01-24T10:12:05.207" v="86"/>
        <pc:sldMkLst>
          <pc:docMk/>
          <pc:sldMk cId="366426732" sldId="426"/>
        </pc:sldMkLst>
      </pc:sldChg>
      <pc:sldChg chg="del">
        <pc:chgData name="Katrine Eide" userId="S::katrine.eide@baerum.kommune.no::321faf17-0252-437b-8922-4d69d1f004cf" providerId="AD" clId="Web-{5379407B-B97E-EA22-ECF2-2476F5538505}" dt="2024-01-24T10:12:09.035" v="90"/>
        <pc:sldMkLst>
          <pc:docMk/>
          <pc:sldMk cId="1083859058" sldId="427"/>
        </pc:sldMkLst>
      </pc:sldChg>
      <pc:sldChg chg="delSp mod ord setBg modShow modNotes">
        <pc:chgData name="Katrine Eide" userId="S::katrine.eide@baerum.kommune.no::321faf17-0252-437b-8922-4d69d1f004cf" providerId="AD" clId="Web-{5379407B-B97E-EA22-ECF2-2476F5538505}" dt="2024-01-24T10:21:24.180" v="745"/>
        <pc:sldMkLst>
          <pc:docMk/>
          <pc:sldMk cId="532702654" sldId="432"/>
        </pc:sldMkLst>
        <pc:spChg chg="del">
          <ac:chgData name="Katrine Eide" userId="S::katrine.eide@baerum.kommune.no::321faf17-0252-437b-8922-4d69d1f004cf" providerId="AD" clId="Web-{5379407B-B97E-EA22-ECF2-2476F5538505}" dt="2024-01-24T10:06:04.460" v="6"/>
          <ac:spMkLst>
            <pc:docMk/>
            <pc:sldMk cId="532702654" sldId="432"/>
            <ac:spMk id="16" creationId="{ACA694B4-B3ED-E767-6D26-BD74179AB835}"/>
          </ac:spMkLst>
        </pc:spChg>
        <pc:spChg chg="del">
          <ac:chgData name="Katrine Eide" userId="S::katrine.eide@baerum.kommune.no::321faf17-0252-437b-8922-4d69d1f004cf" providerId="AD" clId="Web-{5379407B-B97E-EA22-ECF2-2476F5538505}" dt="2024-01-24T10:06:28.461" v="8"/>
          <ac:spMkLst>
            <pc:docMk/>
            <pc:sldMk cId="532702654" sldId="432"/>
            <ac:spMk id="26" creationId="{89C190EE-7335-2474-D86B-C39B84ECDDD8}"/>
          </ac:spMkLst>
        </pc:spChg>
        <pc:picChg chg="del">
          <ac:chgData name="Katrine Eide" userId="S::katrine.eide@baerum.kommune.no::321faf17-0252-437b-8922-4d69d1f004cf" providerId="AD" clId="Web-{5379407B-B97E-EA22-ECF2-2476F5538505}" dt="2024-01-24T10:06:30.134" v="10"/>
          <ac:picMkLst>
            <pc:docMk/>
            <pc:sldMk cId="532702654" sldId="432"/>
            <ac:picMk id="15" creationId="{4C24B28B-252F-AD84-DDE3-6EFF83DABBBE}"/>
          </ac:picMkLst>
        </pc:picChg>
        <pc:picChg chg="del">
          <ac:chgData name="Katrine Eide" userId="S::katrine.eide@baerum.kommune.no::321faf17-0252-437b-8922-4d69d1f004cf" providerId="AD" clId="Web-{5379407B-B97E-EA22-ECF2-2476F5538505}" dt="2024-01-24T10:06:30.868" v="11"/>
          <ac:picMkLst>
            <pc:docMk/>
            <pc:sldMk cId="532702654" sldId="432"/>
            <ac:picMk id="33" creationId="{5AA1F170-4078-FEEA-E829-7007A94E283E}"/>
          </ac:picMkLst>
        </pc:picChg>
        <pc:picChg chg="del">
          <ac:chgData name="Katrine Eide" userId="S::katrine.eide@baerum.kommune.no::321faf17-0252-437b-8922-4d69d1f004cf" providerId="AD" clId="Web-{5379407B-B97E-EA22-ECF2-2476F5538505}" dt="2024-01-24T10:06:33.352" v="15"/>
          <ac:picMkLst>
            <pc:docMk/>
            <pc:sldMk cId="532702654" sldId="432"/>
            <ac:picMk id="34" creationId="{4D6CAE98-49C0-F4DD-7F88-0EF8E9122C51}"/>
          </ac:picMkLst>
        </pc:picChg>
        <pc:picChg chg="del">
          <ac:chgData name="Katrine Eide" userId="S::katrine.eide@baerum.kommune.no::321faf17-0252-437b-8922-4d69d1f004cf" providerId="AD" clId="Web-{5379407B-B97E-EA22-ECF2-2476F5538505}" dt="2024-01-24T10:06:29.649" v="9"/>
          <ac:picMkLst>
            <pc:docMk/>
            <pc:sldMk cId="532702654" sldId="432"/>
            <ac:picMk id="35" creationId="{1152C7CE-FCAE-F79D-BC1F-4C7B7966CA09}"/>
          </ac:picMkLst>
        </pc:picChg>
        <pc:picChg chg="del">
          <ac:chgData name="Katrine Eide" userId="S::katrine.eide@baerum.kommune.no::321faf17-0252-437b-8922-4d69d1f004cf" providerId="AD" clId="Web-{5379407B-B97E-EA22-ECF2-2476F5538505}" dt="2024-01-24T10:06:33.993" v="16"/>
          <ac:picMkLst>
            <pc:docMk/>
            <pc:sldMk cId="532702654" sldId="432"/>
            <ac:picMk id="37" creationId="{177D04F7-184D-7752-A869-085ECAFA6909}"/>
          </ac:picMkLst>
        </pc:picChg>
        <pc:picChg chg="del">
          <ac:chgData name="Katrine Eide" userId="S::katrine.eide@baerum.kommune.no::321faf17-0252-437b-8922-4d69d1f004cf" providerId="AD" clId="Web-{5379407B-B97E-EA22-ECF2-2476F5538505}" dt="2024-01-24T10:06:32.352" v="14"/>
          <ac:picMkLst>
            <pc:docMk/>
            <pc:sldMk cId="532702654" sldId="432"/>
            <ac:picMk id="38" creationId="{77F07CF7-C54F-3279-CA7F-080424F0C5F2}"/>
          </ac:picMkLst>
        </pc:picChg>
        <pc:picChg chg="del">
          <ac:chgData name="Katrine Eide" userId="S::katrine.eide@baerum.kommune.no::321faf17-0252-437b-8922-4d69d1f004cf" providerId="AD" clId="Web-{5379407B-B97E-EA22-ECF2-2476F5538505}" dt="2024-01-24T10:06:31.258" v="12"/>
          <ac:picMkLst>
            <pc:docMk/>
            <pc:sldMk cId="532702654" sldId="432"/>
            <ac:picMk id="44" creationId="{E2DB283C-42C8-DB11-C5A2-369A5EFE5AF4}"/>
          </ac:picMkLst>
        </pc:picChg>
        <pc:picChg chg="del">
          <ac:chgData name="Katrine Eide" userId="S::katrine.eide@baerum.kommune.no::321faf17-0252-437b-8922-4d69d1f004cf" providerId="AD" clId="Web-{5379407B-B97E-EA22-ECF2-2476F5538505}" dt="2024-01-24T10:06:31.899" v="13"/>
          <ac:picMkLst>
            <pc:docMk/>
            <pc:sldMk cId="532702654" sldId="432"/>
            <ac:picMk id="45" creationId="{96CECE62-9945-2FA4-BE85-325C28CA821A}"/>
          </ac:picMkLst>
        </pc:picChg>
      </pc:sldChg>
      <pc:sldChg chg="add replId modNotes">
        <pc:chgData name="Katrine Eide" userId="S::katrine.eide@baerum.kommune.no::321faf17-0252-437b-8922-4d69d1f004cf" providerId="AD" clId="Web-{5379407B-B97E-EA22-ECF2-2476F5538505}" dt="2024-01-24T10:22:09.244" v="764"/>
        <pc:sldMkLst>
          <pc:docMk/>
          <pc:sldMk cId="362278228" sldId="435"/>
        </pc:sldMkLst>
      </pc:sldChg>
      <pc:sldChg chg="modSp add replId modNotes">
        <pc:chgData name="Katrine Eide" userId="S::katrine.eide@baerum.kommune.no::321faf17-0252-437b-8922-4d69d1f004cf" providerId="AD" clId="Web-{5379407B-B97E-EA22-ECF2-2476F5538505}" dt="2024-01-24T10:23:25.824" v="969"/>
        <pc:sldMkLst>
          <pc:docMk/>
          <pc:sldMk cId="2383560154" sldId="436"/>
        </pc:sldMkLst>
        <pc:spChg chg="mod">
          <ac:chgData name="Katrine Eide" userId="S::katrine.eide@baerum.kommune.no::321faf17-0252-437b-8922-4d69d1f004cf" providerId="AD" clId="Web-{5379407B-B97E-EA22-ECF2-2476F5538505}" dt="2024-01-24T10:11:59.348" v="80"/>
          <ac:spMkLst>
            <pc:docMk/>
            <pc:sldMk cId="2383560154" sldId="436"/>
            <ac:spMk id="28" creationId="{CEB02B8A-3D00-126C-F715-7BD5A726C9D0}"/>
          </ac:spMkLst>
        </pc:spChg>
      </pc:sldChg>
      <pc:sldChg chg="add replId modNotes">
        <pc:chgData name="Katrine Eide" userId="S::katrine.eide@baerum.kommune.no::321faf17-0252-437b-8922-4d69d1f004cf" providerId="AD" clId="Web-{5379407B-B97E-EA22-ECF2-2476F5538505}" dt="2024-01-24T10:22:02.228" v="747"/>
        <pc:sldMkLst>
          <pc:docMk/>
          <pc:sldMk cId="1910931897" sldId="437"/>
        </pc:sldMkLst>
      </pc:sldChg>
      <pc:sldChg chg="delSp modSp add ord replId modNotes">
        <pc:chgData name="Katrine Eide" userId="S::katrine.eide@baerum.kommune.no::321faf17-0252-437b-8922-4d69d1f004cf" providerId="AD" clId="Web-{5379407B-B97E-EA22-ECF2-2476F5538505}" dt="2024-01-24T10:15:32.574" v="261"/>
        <pc:sldMkLst>
          <pc:docMk/>
          <pc:sldMk cId="25187946" sldId="438"/>
        </pc:sldMkLst>
        <pc:spChg chg="del">
          <ac:chgData name="Katrine Eide" userId="S::katrine.eide@baerum.kommune.no::321faf17-0252-437b-8922-4d69d1f004cf" providerId="AD" clId="Web-{5379407B-B97E-EA22-ECF2-2476F5538505}" dt="2024-01-24T10:08:20.793" v="32"/>
          <ac:spMkLst>
            <pc:docMk/>
            <pc:sldMk cId="25187946" sldId="438"/>
            <ac:spMk id="4" creationId="{2174994A-7E48-DB97-3B1F-9C2722827228}"/>
          </ac:spMkLst>
        </pc:spChg>
        <pc:spChg chg="del">
          <ac:chgData name="Katrine Eide" userId="S::katrine.eide@baerum.kommune.no::321faf17-0252-437b-8922-4d69d1f004cf" providerId="AD" clId="Web-{5379407B-B97E-EA22-ECF2-2476F5538505}" dt="2024-01-24T10:08:56.388" v="42"/>
          <ac:spMkLst>
            <pc:docMk/>
            <pc:sldMk cId="25187946" sldId="438"/>
            <ac:spMk id="8" creationId="{45939F92-CF12-4C83-9AA0-A938DFDCD790}"/>
          </ac:spMkLst>
        </pc:spChg>
        <pc:spChg chg="del">
          <ac:chgData name="Katrine Eide" userId="S::katrine.eide@baerum.kommune.no::321faf17-0252-437b-8922-4d69d1f004cf" providerId="AD" clId="Web-{5379407B-B97E-EA22-ECF2-2476F5538505}" dt="2024-01-24T10:08:27.872" v="35"/>
          <ac:spMkLst>
            <pc:docMk/>
            <pc:sldMk cId="25187946" sldId="438"/>
            <ac:spMk id="21" creationId="{A795C4C4-FEF5-66D6-891D-245168D31729}"/>
          </ac:spMkLst>
        </pc:spChg>
        <pc:spChg chg="del">
          <ac:chgData name="Katrine Eide" userId="S::katrine.eide@baerum.kommune.no::321faf17-0252-437b-8922-4d69d1f004cf" providerId="AD" clId="Web-{5379407B-B97E-EA22-ECF2-2476F5538505}" dt="2024-01-24T10:09:11.123" v="50"/>
          <ac:spMkLst>
            <pc:docMk/>
            <pc:sldMk cId="25187946" sldId="438"/>
            <ac:spMk id="22" creationId="{1AC42918-9628-F031-D628-20CACFC76438}"/>
          </ac:spMkLst>
        </pc:spChg>
        <pc:spChg chg="del">
          <ac:chgData name="Katrine Eide" userId="S::katrine.eide@baerum.kommune.no::321faf17-0252-437b-8922-4d69d1f004cf" providerId="AD" clId="Web-{5379407B-B97E-EA22-ECF2-2476F5538505}" dt="2024-01-24T10:09:03.295" v="47"/>
          <ac:spMkLst>
            <pc:docMk/>
            <pc:sldMk cId="25187946" sldId="438"/>
            <ac:spMk id="23" creationId="{F8348587-6386-E51A-654A-DC8F7BDF1E03}"/>
          </ac:spMkLst>
        </pc:spChg>
        <pc:spChg chg="del">
          <ac:chgData name="Katrine Eide" userId="S::katrine.eide@baerum.kommune.no::321faf17-0252-437b-8922-4d69d1f004cf" providerId="AD" clId="Web-{5379407B-B97E-EA22-ECF2-2476F5538505}" dt="2024-01-24T10:07:04.525" v="23"/>
          <ac:spMkLst>
            <pc:docMk/>
            <pc:sldMk cId="25187946" sldId="438"/>
            <ac:spMk id="28" creationId="{68E24D26-4A64-7AFD-7DBD-212FA6DF6CB1}"/>
          </ac:spMkLst>
        </pc:spChg>
        <pc:spChg chg="del">
          <ac:chgData name="Katrine Eide" userId="S::katrine.eide@baerum.kommune.no::321faf17-0252-437b-8922-4d69d1f004cf" providerId="AD" clId="Web-{5379407B-B97E-EA22-ECF2-2476F5538505}" dt="2024-01-24T10:07:13.822" v="27"/>
          <ac:spMkLst>
            <pc:docMk/>
            <pc:sldMk cId="25187946" sldId="438"/>
            <ac:spMk id="48" creationId="{861C7B3F-C53B-D54D-C3EE-ECA91B7814E6}"/>
          </ac:spMkLst>
        </pc:spChg>
        <pc:picChg chg="del mod">
          <ac:chgData name="Katrine Eide" userId="S::katrine.eide@baerum.kommune.no::321faf17-0252-437b-8922-4d69d1f004cf" providerId="AD" clId="Web-{5379407B-B97E-EA22-ECF2-2476F5538505}" dt="2024-01-24T10:07:02.572" v="20"/>
          <ac:picMkLst>
            <pc:docMk/>
            <pc:sldMk cId="25187946" sldId="438"/>
            <ac:picMk id="12" creationId="{92BED3F0-902D-5ED5-FE7D-B1D98F410731}"/>
          </ac:picMkLst>
        </pc:picChg>
        <pc:picChg chg="del">
          <ac:chgData name="Katrine Eide" userId="S::katrine.eide@baerum.kommune.no::321faf17-0252-437b-8922-4d69d1f004cf" providerId="AD" clId="Web-{5379407B-B97E-EA22-ECF2-2476F5538505}" dt="2024-01-24T10:07:04.478" v="21"/>
          <ac:picMkLst>
            <pc:docMk/>
            <pc:sldMk cId="25187946" sldId="438"/>
            <ac:picMk id="13" creationId="{4B4751AF-2C9D-95A7-3B0C-E59570C403F9}"/>
          </ac:picMkLst>
        </pc:picChg>
        <pc:picChg chg="del">
          <ac:chgData name="Katrine Eide" userId="S::katrine.eide@baerum.kommune.no::321faf17-0252-437b-8922-4d69d1f004cf" providerId="AD" clId="Web-{5379407B-B97E-EA22-ECF2-2476F5538505}" dt="2024-01-24T10:09:02.076" v="46"/>
          <ac:picMkLst>
            <pc:docMk/>
            <pc:sldMk cId="25187946" sldId="438"/>
            <ac:picMk id="18" creationId="{99F94BBF-2667-93A3-9E00-1AA4C92977DA}"/>
          </ac:picMkLst>
        </pc:picChg>
        <pc:picChg chg="del">
          <ac:chgData name="Katrine Eide" userId="S::katrine.eide@baerum.kommune.no::321faf17-0252-437b-8922-4d69d1f004cf" providerId="AD" clId="Web-{5379407B-B97E-EA22-ECF2-2476F5538505}" dt="2024-01-24T10:08:57.248" v="43"/>
          <ac:picMkLst>
            <pc:docMk/>
            <pc:sldMk cId="25187946" sldId="438"/>
            <ac:picMk id="19" creationId="{7F69E241-2705-1393-7FA4-6EA77DA8CD81}"/>
          </ac:picMkLst>
        </pc:picChg>
        <pc:picChg chg="del">
          <ac:chgData name="Katrine Eide" userId="S::katrine.eide@baerum.kommune.no::321faf17-0252-437b-8922-4d69d1f004cf" providerId="AD" clId="Web-{5379407B-B97E-EA22-ECF2-2476F5538505}" dt="2024-01-24T10:09:01.451" v="45"/>
          <ac:picMkLst>
            <pc:docMk/>
            <pc:sldMk cId="25187946" sldId="438"/>
            <ac:picMk id="20" creationId="{4C33EB55-9F26-B5D4-A97E-CB8169EBD103}"/>
          </ac:picMkLst>
        </pc:picChg>
        <pc:picChg chg="del">
          <ac:chgData name="Katrine Eide" userId="S::katrine.eide@baerum.kommune.no::321faf17-0252-437b-8922-4d69d1f004cf" providerId="AD" clId="Web-{5379407B-B97E-EA22-ECF2-2476F5538505}" dt="2024-01-24T10:07:12.275" v="26"/>
          <ac:picMkLst>
            <pc:docMk/>
            <pc:sldMk cId="25187946" sldId="438"/>
            <ac:picMk id="25" creationId="{90BD0692-F8ED-D7CE-C9E8-F2E2B4EC7251}"/>
          </ac:picMkLst>
        </pc:picChg>
        <pc:picChg chg="del">
          <ac:chgData name="Katrine Eide" userId="S::katrine.eide@baerum.kommune.no::321faf17-0252-437b-8922-4d69d1f004cf" providerId="AD" clId="Web-{5379407B-B97E-EA22-ECF2-2476F5538505}" dt="2024-01-24T10:08:19.668" v="31"/>
          <ac:picMkLst>
            <pc:docMk/>
            <pc:sldMk cId="25187946" sldId="438"/>
            <ac:picMk id="29" creationId="{8295468D-22F0-3FC3-FAAE-F4318B9D46DF}"/>
          </ac:picMkLst>
        </pc:picChg>
        <pc:picChg chg="del">
          <ac:chgData name="Katrine Eide" userId="S::katrine.eide@baerum.kommune.no::321faf17-0252-437b-8922-4d69d1f004cf" providerId="AD" clId="Web-{5379407B-B97E-EA22-ECF2-2476F5538505}" dt="2024-01-24T10:08:19.449" v="30"/>
          <ac:picMkLst>
            <pc:docMk/>
            <pc:sldMk cId="25187946" sldId="438"/>
            <ac:picMk id="30" creationId="{38EC56FE-816C-726B-5B56-D44782A17A0B}"/>
          </ac:picMkLst>
        </pc:picChg>
        <pc:picChg chg="del">
          <ac:chgData name="Katrine Eide" userId="S::katrine.eide@baerum.kommune.no::321faf17-0252-437b-8922-4d69d1f004cf" providerId="AD" clId="Web-{5379407B-B97E-EA22-ECF2-2476F5538505}" dt="2024-01-24T10:08:19.418" v="29"/>
          <ac:picMkLst>
            <pc:docMk/>
            <pc:sldMk cId="25187946" sldId="438"/>
            <ac:picMk id="31" creationId="{C39DA00C-317E-7CCF-93E7-29C160418A15}"/>
          </ac:picMkLst>
        </pc:picChg>
        <pc:picChg chg="del">
          <ac:chgData name="Katrine Eide" userId="S::katrine.eide@baerum.kommune.no::321faf17-0252-437b-8922-4d69d1f004cf" providerId="AD" clId="Web-{5379407B-B97E-EA22-ECF2-2476F5538505}" dt="2024-01-24T10:08:55.201" v="41"/>
          <ac:picMkLst>
            <pc:docMk/>
            <pc:sldMk cId="25187946" sldId="438"/>
            <ac:picMk id="39" creationId="{A9B265CE-79CF-4926-7363-492F30A926D8}"/>
          </ac:picMkLst>
        </pc:picChg>
        <pc:picChg chg="del">
          <ac:chgData name="Katrine Eide" userId="S::katrine.eide@baerum.kommune.no::321faf17-0252-437b-8922-4d69d1f004cf" providerId="AD" clId="Web-{5379407B-B97E-EA22-ECF2-2476F5538505}" dt="2024-01-24T10:07:04.509" v="22"/>
          <ac:picMkLst>
            <pc:docMk/>
            <pc:sldMk cId="25187946" sldId="438"/>
            <ac:picMk id="43" creationId="{8E2DAA3C-3819-E3FE-1840-D9EC100A7C30}"/>
          </ac:picMkLst>
        </pc:picChg>
        <pc:picChg chg="del">
          <ac:chgData name="Katrine Eide" userId="S::katrine.eide@baerum.kommune.no::321faf17-0252-437b-8922-4d69d1f004cf" providerId="AD" clId="Web-{5379407B-B97E-EA22-ECF2-2476F5538505}" dt="2024-01-24T10:07:11.775" v="25"/>
          <ac:picMkLst>
            <pc:docMk/>
            <pc:sldMk cId="25187946" sldId="438"/>
            <ac:picMk id="46" creationId="{321A4DF3-A1C5-27D3-8988-927232FBB923}"/>
          </ac:picMkLst>
        </pc:picChg>
        <pc:picChg chg="del">
          <ac:chgData name="Katrine Eide" userId="S::katrine.eide@baerum.kommune.no::321faf17-0252-437b-8922-4d69d1f004cf" providerId="AD" clId="Web-{5379407B-B97E-EA22-ECF2-2476F5538505}" dt="2024-01-24T10:09:09.357" v="49"/>
          <ac:picMkLst>
            <pc:docMk/>
            <pc:sldMk cId="25187946" sldId="438"/>
            <ac:picMk id="50" creationId="{022BB74C-7CA9-4C41-BDAB-F73381DD3965}"/>
          </ac:picMkLst>
        </pc:picChg>
        <pc:picChg chg="del">
          <ac:chgData name="Katrine Eide" userId="S::katrine.eide@baerum.kommune.no::321faf17-0252-437b-8922-4d69d1f004cf" providerId="AD" clId="Web-{5379407B-B97E-EA22-ECF2-2476F5538505}" dt="2024-01-24T10:08:26.965" v="34"/>
          <ac:picMkLst>
            <pc:docMk/>
            <pc:sldMk cId="25187946" sldId="438"/>
            <ac:picMk id="51" creationId="{02C13B05-7C45-7753-9781-6CE965F37A70}"/>
          </ac:picMkLst>
        </pc:picChg>
        <pc:picChg chg="del">
          <ac:chgData name="Katrine Eide" userId="S::katrine.eide@baerum.kommune.no::321faf17-0252-437b-8922-4d69d1f004cf" providerId="AD" clId="Web-{5379407B-B97E-EA22-ECF2-2476F5538505}" dt="2024-01-24T10:09:00.920" v="44"/>
          <ac:picMkLst>
            <pc:docMk/>
            <pc:sldMk cId="25187946" sldId="438"/>
            <ac:picMk id="52" creationId="{DEBA10E5-F54F-F4FE-C01E-83B811FE374C}"/>
          </ac:picMkLst>
        </pc:picChg>
      </pc:sldChg>
      <pc:sldChg chg="add replId modNotes">
        <pc:chgData name="Katrine Eide" userId="S::katrine.eide@baerum.kommune.no::321faf17-0252-437b-8922-4d69d1f004cf" providerId="AD" clId="Web-{5379407B-B97E-EA22-ECF2-2476F5538505}" dt="2024-01-24T10:19:28.113" v="452"/>
        <pc:sldMkLst>
          <pc:docMk/>
          <pc:sldMk cId="3624893473" sldId="439"/>
        </pc:sldMkLst>
      </pc:sldChg>
      <pc:sldChg chg="add replId modNotes">
        <pc:chgData name="Katrine Eide" userId="S::katrine.eide@baerum.kommune.no::321faf17-0252-437b-8922-4d69d1f004cf" providerId="AD" clId="Web-{5379407B-B97E-EA22-ECF2-2476F5538505}" dt="2024-01-24T10:18:45.658" v="440"/>
        <pc:sldMkLst>
          <pc:docMk/>
          <pc:sldMk cId="696575455" sldId="440"/>
        </pc:sldMkLst>
      </pc:sldChg>
      <pc:sldChg chg="add replId modNotes">
        <pc:chgData name="Katrine Eide" userId="S::katrine.eide@baerum.kommune.no::321faf17-0252-437b-8922-4d69d1f004cf" providerId="AD" clId="Web-{5379407B-B97E-EA22-ECF2-2476F5538505}" dt="2024-01-24T10:17:49.922" v="412"/>
        <pc:sldMkLst>
          <pc:docMk/>
          <pc:sldMk cId="2353153538" sldId="441"/>
        </pc:sldMkLst>
      </pc:sldChg>
      <pc:sldChg chg="delSp add ord replId modNotes">
        <pc:chgData name="Katrine Eide" userId="S::katrine.eide@baerum.kommune.no::321faf17-0252-437b-8922-4d69d1f004cf" providerId="AD" clId="Web-{5379407B-B97E-EA22-ECF2-2476F5538505}" dt="2024-01-24T10:16:35.920" v="290"/>
        <pc:sldMkLst>
          <pc:docMk/>
          <pc:sldMk cId="1413036752" sldId="442"/>
        </pc:sldMkLst>
        <pc:spChg chg="del">
          <ac:chgData name="Katrine Eide" userId="S::katrine.eide@baerum.kommune.no::321faf17-0252-437b-8922-4d69d1f004cf" providerId="AD" clId="Web-{5379407B-B97E-EA22-ECF2-2476F5538505}" dt="2024-01-24T10:08:35.700" v="38"/>
          <ac:spMkLst>
            <pc:docMk/>
            <pc:sldMk cId="1413036752" sldId="442"/>
            <ac:spMk id="8" creationId="{3FB69E74-1751-3FFD-5320-52ACA0F34663}"/>
          </ac:spMkLst>
        </pc:spChg>
        <pc:picChg chg="del">
          <ac:chgData name="Katrine Eide" userId="S::katrine.eide@baerum.kommune.no::321faf17-0252-437b-8922-4d69d1f004cf" providerId="AD" clId="Web-{5379407B-B97E-EA22-ECF2-2476F5538505}" dt="2024-01-24T10:08:34.966" v="37"/>
          <ac:picMkLst>
            <pc:docMk/>
            <pc:sldMk cId="1413036752" sldId="442"/>
            <ac:picMk id="39" creationId="{5ED54022-02E0-2F25-9F70-126D3F3E598B}"/>
          </ac:picMkLst>
        </pc:picChg>
      </pc:sldChg>
      <pc:sldChg chg="add replId modNotes">
        <pc:chgData name="Katrine Eide" userId="S::katrine.eide@baerum.kommune.no::321faf17-0252-437b-8922-4d69d1f004cf" providerId="AD" clId="Web-{5379407B-B97E-EA22-ECF2-2476F5538505}" dt="2024-01-24T10:17:09.014" v="309"/>
        <pc:sldMkLst>
          <pc:docMk/>
          <pc:sldMk cId="1366270011" sldId="443"/>
        </pc:sldMkLst>
      </pc:sldChg>
      <pc:sldChg chg="add replId modNotes">
        <pc:chgData name="Katrine Eide" userId="S::katrine.eide@baerum.kommune.no::321faf17-0252-437b-8922-4d69d1f004cf" providerId="AD" clId="Web-{5379407B-B97E-EA22-ECF2-2476F5538505}" dt="2024-01-24T10:16:01.997" v="277"/>
        <pc:sldMkLst>
          <pc:docMk/>
          <pc:sldMk cId="1830980356" sldId="444"/>
        </pc:sldMkLst>
      </pc:sldChg>
      <pc:sldChg chg="delSp add replId">
        <pc:chgData name="Katrine Eide" userId="S::katrine.eide@baerum.kommune.no::321faf17-0252-437b-8922-4d69d1f004cf" providerId="AD" clId="Web-{5379407B-B97E-EA22-ECF2-2476F5538505}" dt="2024-01-24T10:09:59.859" v="63"/>
        <pc:sldMkLst>
          <pc:docMk/>
          <pc:sldMk cId="2721030952" sldId="445"/>
        </pc:sldMkLst>
        <pc:spChg chg="del">
          <ac:chgData name="Katrine Eide" userId="S::katrine.eide@baerum.kommune.no::321faf17-0252-437b-8922-4d69d1f004cf" providerId="AD" clId="Web-{5379407B-B97E-EA22-ECF2-2476F5538505}" dt="2024-01-24T10:09:22.248" v="54"/>
          <ac:spMkLst>
            <pc:docMk/>
            <pc:sldMk cId="2721030952" sldId="445"/>
            <ac:spMk id="27" creationId="{33E8FF90-99AB-9F01-526F-44D5535E928D}"/>
          </ac:spMkLst>
        </pc:spChg>
        <pc:picChg chg="del">
          <ac:chgData name="Katrine Eide" userId="S::katrine.eide@baerum.kommune.no::321faf17-0252-437b-8922-4d69d1f004cf" providerId="AD" clId="Web-{5379407B-B97E-EA22-ECF2-2476F5538505}" dt="2024-01-24T10:09:39.124" v="57"/>
          <ac:picMkLst>
            <pc:docMk/>
            <pc:sldMk cId="2721030952" sldId="445"/>
            <ac:picMk id="7" creationId="{E27D62B2-A332-FD32-1965-7D366BC359C8}"/>
          </ac:picMkLst>
        </pc:picChg>
        <pc:picChg chg="del">
          <ac:chgData name="Katrine Eide" userId="S::katrine.eide@baerum.kommune.no::321faf17-0252-437b-8922-4d69d1f004cf" providerId="AD" clId="Web-{5379407B-B97E-EA22-ECF2-2476F5538505}" dt="2024-01-24T10:09:59.859" v="63"/>
          <ac:picMkLst>
            <pc:docMk/>
            <pc:sldMk cId="2721030952" sldId="445"/>
            <ac:picMk id="10" creationId="{5ED4EE85-3E7C-4520-E9D7-30A451141B4D}"/>
          </ac:picMkLst>
        </pc:picChg>
        <pc:picChg chg="del">
          <ac:chgData name="Katrine Eide" userId="S::katrine.eide@baerum.kommune.no::321faf17-0252-437b-8922-4d69d1f004cf" providerId="AD" clId="Web-{5379407B-B97E-EA22-ECF2-2476F5538505}" dt="2024-01-24T10:09:44.578" v="59"/>
          <ac:picMkLst>
            <pc:docMk/>
            <pc:sldMk cId="2721030952" sldId="445"/>
            <ac:picMk id="14" creationId="{E760683F-7244-2F3F-DCF2-02F5F78CB3CF}"/>
          </ac:picMkLst>
        </pc:picChg>
        <pc:picChg chg="del">
          <ac:chgData name="Katrine Eide" userId="S::katrine.eide@baerum.kommune.no::321faf17-0252-437b-8922-4d69d1f004cf" providerId="AD" clId="Web-{5379407B-B97E-EA22-ECF2-2476F5538505}" dt="2024-01-24T10:09:54.468" v="61"/>
          <ac:picMkLst>
            <pc:docMk/>
            <pc:sldMk cId="2721030952" sldId="445"/>
            <ac:picMk id="32" creationId="{40AEC393-E24A-FCA0-8AB0-276F307A6D4F}"/>
          </ac:picMkLst>
        </pc:picChg>
        <pc:picChg chg="del">
          <ac:chgData name="Katrine Eide" userId="S::katrine.eide@baerum.kommune.no::321faf17-0252-437b-8922-4d69d1f004cf" providerId="AD" clId="Web-{5379407B-B97E-EA22-ECF2-2476F5538505}" dt="2024-01-24T10:09:19.983" v="52"/>
          <ac:picMkLst>
            <pc:docMk/>
            <pc:sldMk cId="2721030952" sldId="445"/>
            <ac:picMk id="42" creationId="{CC36A66E-E1FE-EDC8-318D-4AC02A262BD2}"/>
          </ac:picMkLst>
        </pc:picChg>
        <pc:picChg chg="del">
          <ac:chgData name="Katrine Eide" userId="S::katrine.eide@baerum.kommune.no::321faf17-0252-437b-8922-4d69d1f004cf" providerId="AD" clId="Web-{5379407B-B97E-EA22-ECF2-2476F5538505}" dt="2024-01-24T10:09:20.608" v="53"/>
          <ac:picMkLst>
            <pc:docMk/>
            <pc:sldMk cId="2721030952" sldId="445"/>
            <ac:picMk id="49" creationId="{DC96E274-CBBC-1879-66E3-8DAECB030095}"/>
          </ac:picMkLst>
        </pc:picChg>
      </pc:sldChg>
      <pc:sldChg chg="add replId modNotes">
        <pc:chgData name="Katrine Eide" userId="S::katrine.eide@baerum.kommune.no::321faf17-0252-437b-8922-4d69d1f004cf" providerId="AD" clId="Web-{5379407B-B97E-EA22-ECF2-2476F5538505}" dt="2024-01-24T10:14:41.541" v="176"/>
        <pc:sldMkLst>
          <pc:docMk/>
          <pc:sldMk cId="4118559082" sldId="446"/>
        </pc:sldMkLst>
      </pc:sldChg>
      <pc:sldChg chg="add replId">
        <pc:chgData name="Katrine Eide" userId="S::katrine.eide@baerum.kommune.no::321faf17-0252-437b-8922-4d69d1f004cf" providerId="AD" clId="Web-{5379407B-B97E-EA22-ECF2-2476F5538505}" dt="2024-01-24T10:09:41.905" v="58"/>
        <pc:sldMkLst>
          <pc:docMk/>
          <pc:sldMk cId="4006170107" sldId="447"/>
        </pc:sldMkLst>
      </pc:sldChg>
      <pc:sldChg chg="add replId">
        <pc:chgData name="Katrine Eide" userId="S::katrine.eide@baerum.kommune.no::321faf17-0252-437b-8922-4d69d1f004cf" providerId="AD" clId="Web-{5379407B-B97E-EA22-ECF2-2476F5538505}" dt="2024-01-24T10:09:48.343" v="60"/>
        <pc:sldMkLst>
          <pc:docMk/>
          <pc:sldMk cId="781299739" sldId="448"/>
        </pc:sldMkLst>
      </pc:sldChg>
      <pc:sldChg chg="add replId">
        <pc:chgData name="Katrine Eide" userId="S::katrine.eide@baerum.kommune.no::321faf17-0252-437b-8922-4d69d1f004cf" providerId="AD" clId="Web-{5379407B-B97E-EA22-ECF2-2476F5538505}" dt="2024-01-24T10:09:57.390" v="62"/>
        <pc:sldMkLst>
          <pc:docMk/>
          <pc:sldMk cId="4252963259" sldId="449"/>
        </pc:sldMkLst>
      </pc:sldChg>
      <pc:sldChg chg="addSp delSp add replId modNotes">
        <pc:chgData name="Katrine Eide" userId="S::katrine.eide@baerum.kommune.no::321faf17-0252-437b-8922-4d69d1f004cf" providerId="AD" clId="Web-{5379407B-B97E-EA22-ECF2-2476F5538505}" dt="2024-01-24T10:13:13.210" v="114"/>
        <pc:sldMkLst>
          <pc:docMk/>
          <pc:sldMk cId="109977720" sldId="450"/>
        </pc:sldMkLst>
        <pc:picChg chg="add del">
          <ac:chgData name="Katrine Eide" userId="S::katrine.eide@baerum.kommune.no::321faf17-0252-437b-8922-4d69d1f004cf" providerId="AD" clId="Web-{5379407B-B97E-EA22-ECF2-2476F5538505}" dt="2024-01-24T10:10:23.547" v="68"/>
          <ac:picMkLst>
            <pc:docMk/>
            <pc:sldMk cId="109977720" sldId="450"/>
            <ac:picMk id="2" creationId="{D07744FB-855C-04B8-FA37-0E175D3445F7}"/>
          </ac:picMkLst>
        </pc:picChg>
        <pc:picChg chg="del">
          <ac:chgData name="Katrine Eide" userId="S::katrine.eide@baerum.kommune.no::321faf17-0252-437b-8922-4d69d1f004cf" providerId="AD" clId="Web-{5379407B-B97E-EA22-ECF2-2476F5538505}" dt="2024-01-24T10:10:12.375" v="65"/>
          <ac:picMkLst>
            <pc:docMk/>
            <pc:sldMk cId="109977720" sldId="450"/>
            <ac:picMk id="5" creationId="{75E5213B-1F97-BC03-81D1-2AEDF7C0A7CC}"/>
          </ac:picMkLst>
        </pc:picChg>
        <pc:picChg chg="del">
          <ac:chgData name="Katrine Eide" userId="S::katrine.eide@baerum.kommune.no::321faf17-0252-437b-8922-4d69d1f004cf" providerId="AD" clId="Web-{5379407B-B97E-EA22-ECF2-2476F5538505}" dt="2024-01-24T10:10:29.641" v="69"/>
          <ac:picMkLst>
            <pc:docMk/>
            <pc:sldMk cId="109977720" sldId="450"/>
            <ac:picMk id="6" creationId="{5DA61B14-8559-A2C2-4EAE-6A5C4FD84F3C}"/>
          </ac:picMkLst>
        </pc:picChg>
      </pc:sldChg>
      <pc:sldChg chg="add replId modNotes">
        <pc:chgData name="Katrine Eide" userId="S::katrine.eide@baerum.kommune.no::321faf17-0252-437b-8922-4d69d1f004cf" providerId="AD" clId="Web-{5379407B-B97E-EA22-ECF2-2476F5538505}" dt="2024-01-24T10:13:25.616" v="144"/>
        <pc:sldMkLst>
          <pc:docMk/>
          <pc:sldMk cId="3184811904" sldId="451"/>
        </pc:sldMkLst>
      </pc:sldChg>
      <pc:sldChg chg="delSp add replId">
        <pc:chgData name="Katrine Eide" userId="S::katrine.eide@baerum.kommune.no::321faf17-0252-437b-8922-4d69d1f004cf" providerId="AD" clId="Web-{5379407B-B97E-EA22-ECF2-2476F5538505}" dt="2024-01-24T10:11:21.768" v="78"/>
        <pc:sldMkLst>
          <pc:docMk/>
          <pc:sldMk cId="3871855095" sldId="452"/>
        </pc:sldMkLst>
        <pc:picChg chg="del">
          <ac:chgData name="Katrine Eide" userId="S::katrine.eide@baerum.kommune.no::321faf17-0252-437b-8922-4d69d1f004cf" providerId="AD" clId="Web-{5379407B-B97E-EA22-ECF2-2476F5538505}" dt="2024-01-24T10:10:40.236" v="71"/>
          <ac:picMkLst>
            <pc:docMk/>
            <pc:sldMk cId="3871855095" sldId="452"/>
            <ac:picMk id="2" creationId="{E2F3CE2B-656B-3148-6C65-9CEAE355B530}"/>
          </ac:picMkLst>
        </pc:picChg>
        <pc:picChg chg="del">
          <ac:chgData name="Katrine Eide" userId="S::katrine.eide@baerum.kommune.no::321faf17-0252-437b-8922-4d69d1f004cf" providerId="AD" clId="Web-{5379407B-B97E-EA22-ECF2-2476F5538505}" dt="2024-01-24T10:11:21.768" v="78"/>
          <ac:picMkLst>
            <pc:docMk/>
            <pc:sldMk cId="3871855095" sldId="452"/>
            <ac:picMk id="9" creationId="{BEEF9D6A-ACFC-0112-0103-1679DCE295AE}"/>
          </ac:picMkLst>
        </pc:picChg>
      </pc:sldChg>
      <pc:sldChg chg="delSp modSp add replId">
        <pc:chgData name="Katrine Eide" userId="S::katrine.eide@baerum.kommune.no::321faf17-0252-437b-8922-4d69d1f004cf" providerId="AD" clId="Web-{5379407B-B97E-EA22-ECF2-2476F5538505}" dt="2024-01-24T10:11:06.440" v="76" actId="1076"/>
        <pc:sldMkLst>
          <pc:docMk/>
          <pc:sldMk cId="3004877926" sldId="453"/>
        </pc:sldMkLst>
        <pc:spChg chg="mod">
          <ac:chgData name="Katrine Eide" userId="S::katrine.eide@baerum.kommune.no::321faf17-0252-437b-8922-4d69d1f004cf" providerId="AD" clId="Web-{5379407B-B97E-EA22-ECF2-2476F5538505}" dt="2024-01-24T10:10:58.393" v="74" actId="1076"/>
          <ac:spMkLst>
            <pc:docMk/>
            <pc:sldMk cId="3004877926" sldId="453"/>
            <ac:spMk id="53" creationId="{B4796C0F-36D9-E294-0DAF-6C096F37CFCC}"/>
          </ac:spMkLst>
        </pc:spChg>
        <pc:spChg chg="mod">
          <ac:chgData name="Katrine Eide" userId="S::katrine.eide@baerum.kommune.no::321faf17-0252-437b-8922-4d69d1f004cf" providerId="AD" clId="Web-{5379407B-B97E-EA22-ECF2-2476F5538505}" dt="2024-01-24T10:11:06.440" v="76" actId="1076"/>
          <ac:spMkLst>
            <pc:docMk/>
            <pc:sldMk cId="3004877926" sldId="453"/>
            <ac:spMk id="54" creationId="{F8A5D8C5-F50A-9BC0-7CC3-9158CC29405E}"/>
          </ac:spMkLst>
        </pc:spChg>
        <pc:picChg chg="del">
          <ac:chgData name="Katrine Eide" userId="S::katrine.eide@baerum.kommune.no::321faf17-0252-437b-8922-4d69d1f004cf" providerId="AD" clId="Web-{5379407B-B97E-EA22-ECF2-2476F5538505}" dt="2024-01-24T10:10:52.564" v="73"/>
          <ac:picMkLst>
            <pc:docMk/>
            <pc:sldMk cId="3004877926" sldId="453"/>
            <ac:picMk id="9" creationId="{AC1B6170-AD63-00CE-C84E-27E84873A307}"/>
          </ac:picMkLst>
        </pc:picChg>
        <pc:picChg chg="mod">
          <ac:chgData name="Katrine Eide" userId="S::katrine.eide@baerum.kommune.no::321faf17-0252-437b-8922-4d69d1f004cf" providerId="AD" clId="Web-{5379407B-B97E-EA22-ECF2-2476F5538505}" dt="2024-01-24T10:11:00.564" v="75" actId="1076"/>
          <ac:picMkLst>
            <pc:docMk/>
            <pc:sldMk cId="3004877926" sldId="453"/>
            <ac:picMk id="55" creationId="{FAFA7F0F-B941-D80D-504A-D1CBB5B0C9B9}"/>
          </ac:picMkLst>
        </pc:picChg>
      </pc:sldChg>
      <pc:sldChg chg="add replId modNotes">
        <pc:chgData name="Katrine Eide" userId="S::katrine.eide@baerum.kommune.no::321faf17-0252-437b-8922-4d69d1f004cf" providerId="AD" clId="Web-{5379407B-B97E-EA22-ECF2-2476F5538505}" dt="2024-01-24T10:13:04.131" v="105"/>
        <pc:sldMkLst>
          <pc:docMk/>
          <pc:sldMk cId="2572548866" sldId="454"/>
        </pc:sldMkLst>
      </pc:sldChg>
      <pc:sldChg chg="add replId modNotes">
        <pc:chgData name="Katrine Eide" userId="S::katrine.eide@baerum.kommune.no::321faf17-0252-437b-8922-4d69d1f004cf" providerId="AD" clId="Web-{5379407B-B97E-EA22-ECF2-2476F5538505}" dt="2024-01-24T10:44:45.259" v="1329"/>
        <pc:sldMkLst>
          <pc:docMk/>
          <pc:sldMk cId="215076328" sldId="455"/>
        </pc:sldMkLst>
      </pc:sldChg>
      <pc:sldChg chg="add del replId">
        <pc:chgData name="Katrine Eide" userId="S::katrine.eide@baerum.kommune.no::321faf17-0252-437b-8922-4d69d1f004cf" providerId="AD" clId="Web-{5379407B-B97E-EA22-ECF2-2476F5538505}" dt="2024-01-24T10:35:14.771" v="1105"/>
        <pc:sldMkLst>
          <pc:docMk/>
          <pc:sldMk cId="1722480962" sldId="456"/>
        </pc:sldMkLst>
      </pc:sldChg>
      <pc:sldChg chg="add del replId">
        <pc:chgData name="Katrine Eide" userId="S::katrine.eide@baerum.kommune.no::321faf17-0252-437b-8922-4d69d1f004cf" providerId="AD" clId="Web-{5379407B-B97E-EA22-ECF2-2476F5538505}" dt="2024-01-24T10:29:08.164" v="1001"/>
        <pc:sldMkLst>
          <pc:docMk/>
          <pc:sldMk cId="2899457096" sldId="456"/>
        </pc:sldMkLst>
      </pc:sldChg>
      <pc:sldChg chg="addSp delSp modSp add replId modNotes">
        <pc:chgData name="Katrine Eide" userId="S::katrine.eide@baerum.kommune.no::321faf17-0252-437b-8922-4d69d1f004cf" providerId="AD" clId="Web-{5379407B-B97E-EA22-ECF2-2476F5538505}" dt="2024-01-24T10:43:37.616" v="1309"/>
        <pc:sldMkLst>
          <pc:docMk/>
          <pc:sldMk cId="4017775793" sldId="456"/>
        </pc:sldMkLst>
        <pc:spChg chg="add del mod">
          <ac:chgData name="Katrine Eide" userId="S::katrine.eide@baerum.kommune.no::321faf17-0252-437b-8922-4d69d1f004cf" providerId="AD" clId="Web-{5379407B-B97E-EA22-ECF2-2476F5538505}" dt="2024-01-24T10:43:37.616" v="1309"/>
          <ac:spMkLst>
            <pc:docMk/>
            <pc:sldMk cId="4017775793" sldId="456"/>
            <ac:spMk id="13" creationId="{67424EF5-E039-9A58-5F2E-BCBDA26C841C}"/>
          </ac:spMkLst>
        </pc:spChg>
        <pc:spChg chg="add">
          <ac:chgData name="Katrine Eide" userId="S::katrine.eide@baerum.kommune.no::321faf17-0252-437b-8922-4d69d1f004cf" providerId="AD" clId="Web-{5379407B-B97E-EA22-ECF2-2476F5538505}" dt="2024-01-24T10:41:09.423" v="1248"/>
          <ac:spMkLst>
            <pc:docMk/>
            <pc:sldMk cId="4017775793" sldId="456"/>
            <ac:spMk id="17" creationId="{068856F6-88C2-909B-073C-7A61E5C93A1C}"/>
          </ac:spMkLst>
        </pc:spChg>
        <pc:spChg chg="del mod">
          <ac:chgData name="Katrine Eide" userId="S::katrine.eide@baerum.kommune.no::321faf17-0252-437b-8922-4d69d1f004cf" providerId="AD" clId="Web-{5379407B-B97E-EA22-ECF2-2476F5538505}" dt="2024-01-24T10:43:35.256" v="1307"/>
          <ac:spMkLst>
            <pc:docMk/>
            <pc:sldMk cId="4017775793" sldId="456"/>
            <ac:spMk id="25" creationId="{BFD3286B-20B4-E6BD-584B-9843FE62FAB7}"/>
          </ac:spMkLst>
        </pc:spChg>
        <pc:spChg chg="del">
          <ac:chgData name="Katrine Eide" userId="S::katrine.eide@baerum.kommune.no::321faf17-0252-437b-8922-4d69d1f004cf" providerId="AD" clId="Web-{5379407B-B97E-EA22-ECF2-2476F5538505}" dt="2024-01-24T10:35:36.849" v="1107"/>
          <ac:spMkLst>
            <pc:docMk/>
            <pc:sldMk cId="4017775793" sldId="456"/>
            <ac:spMk id="28" creationId="{3E2D51FD-EAAF-B915-22DA-AC7D25DEFDB5}"/>
          </ac:spMkLst>
        </pc:spChg>
        <pc:spChg chg="mod">
          <ac:chgData name="Katrine Eide" userId="S::katrine.eide@baerum.kommune.no::321faf17-0252-437b-8922-4d69d1f004cf" providerId="AD" clId="Web-{5379407B-B97E-EA22-ECF2-2476F5538505}" dt="2024-01-24T10:42:27.488" v="1256" actId="1076"/>
          <ac:spMkLst>
            <pc:docMk/>
            <pc:sldMk cId="4017775793" sldId="456"/>
            <ac:spMk id="79" creationId="{8C6CF8F0-5398-0899-FDC0-293B009AB2D4}"/>
          </ac:spMkLst>
        </pc:spChg>
        <pc:spChg chg="del">
          <ac:chgData name="Katrine Eide" userId="S::katrine.eide@baerum.kommune.no::321faf17-0252-437b-8922-4d69d1f004cf" providerId="AD" clId="Web-{5379407B-B97E-EA22-ECF2-2476F5538505}" dt="2024-01-24T10:35:39.756" v="1109"/>
          <ac:spMkLst>
            <pc:docMk/>
            <pc:sldMk cId="4017775793" sldId="456"/>
            <ac:spMk id="118" creationId="{C07AE9BA-8AEF-2DA7-EFB6-C729D818402D}"/>
          </ac:spMkLst>
        </pc:spChg>
        <pc:picChg chg="ord">
          <ac:chgData name="Katrine Eide" userId="S::katrine.eide@baerum.kommune.no::321faf17-0252-437b-8922-4d69d1f004cf" providerId="AD" clId="Web-{5379407B-B97E-EA22-ECF2-2476F5538505}" dt="2024-01-24T10:41:25.393" v="1250"/>
          <ac:picMkLst>
            <pc:docMk/>
            <pc:sldMk cId="4017775793" sldId="456"/>
            <ac:picMk id="5" creationId="{DA2976A6-98F9-D5BF-BA6C-0435AC73387E}"/>
          </ac:picMkLst>
        </pc:picChg>
        <pc:picChg chg="del">
          <ac:chgData name="Katrine Eide" userId="S::katrine.eide@baerum.kommune.no::321faf17-0252-437b-8922-4d69d1f004cf" providerId="AD" clId="Web-{5379407B-B97E-EA22-ECF2-2476F5538505}" dt="2024-01-24T10:35:37.787" v="1108"/>
          <ac:picMkLst>
            <pc:docMk/>
            <pc:sldMk cId="4017775793" sldId="456"/>
            <ac:picMk id="11" creationId="{AB415ECC-BFE2-2575-2D08-807F4C8C14FE}"/>
          </ac:picMkLst>
        </pc:picChg>
        <pc:picChg chg="add del mod">
          <ac:chgData name="Katrine Eide" userId="S::katrine.eide@baerum.kommune.no::321faf17-0252-437b-8922-4d69d1f004cf" providerId="AD" clId="Web-{5379407B-B97E-EA22-ECF2-2476F5538505}" dt="2024-01-24T10:43:34.100" v="1306"/>
          <ac:picMkLst>
            <pc:docMk/>
            <pc:sldMk cId="4017775793" sldId="456"/>
            <ac:picMk id="24" creationId="{475B4456-EF16-1BC4-313A-6353B9F486BE}"/>
          </ac:picMkLst>
        </pc:picChg>
      </pc:sldChg>
      <pc:sldChg chg="delSp modSp add replId">
        <pc:chgData name="Katrine Eide" userId="S::katrine.eide@baerum.kommune.no::321faf17-0252-437b-8922-4d69d1f004cf" providerId="AD" clId="Web-{5379407B-B97E-EA22-ECF2-2476F5538505}" dt="2024-01-24T10:37:16.775" v="1144"/>
        <pc:sldMkLst>
          <pc:docMk/>
          <pc:sldMk cId="2588946770" sldId="457"/>
        </pc:sldMkLst>
        <pc:spChg chg="del">
          <ac:chgData name="Katrine Eide" userId="S::katrine.eide@baerum.kommune.no::321faf17-0252-437b-8922-4d69d1f004cf" providerId="AD" clId="Web-{5379407B-B97E-EA22-ECF2-2476F5538505}" dt="2024-01-24T10:37:10.837" v="1142"/>
          <ac:spMkLst>
            <pc:docMk/>
            <pc:sldMk cId="2588946770" sldId="457"/>
            <ac:spMk id="2" creationId="{F41F05C3-9A29-C24F-6DC5-863F1E7AEDB5}"/>
          </ac:spMkLst>
        </pc:spChg>
        <pc:spChg chg="del">
          <ac:chgData name="Katrine Eide" userId="S::katrine.eide@baerum.kommune.no::321faf17-0252-437b-8922-4d69d1f004cf" providerId="AD" clId="Web-{5379407B-B97E-EA22-ECF2-2476F5538505}" dt="2024-01-24T10:36:42.899" v="1133"/>
          <ac:spMkLst>
            <pc:docMk/>
            <pc:sldMk cId="2588946770" sldId="457"/>
            <ac:spMk id="6" creationId="{9BD6F467-0098-2A85-7A40-6FEAD3903FE2}"/>
          </ac:spMkLst>
        </pc:spChg>
        <pc:spChg chg="del">
          <ac:chgData name="Katrine Eide" userId="S::katrine.eide@baerum.kommune.no::321faf17-0252-437b-8922-4d69d1f004cf" providerId="AD" clId="Web-{5379407B-B97E-EA22-ECF2-2476F5538505}" dt="2024-01-24T10:36:34.039" v="1130"/>
          <ac:spMkLst>
            <pc:docMk/>
            <pc:sldMk cId="2588946770" sldId="457"/>
            <ac:spMk id="9" creationId="{1B5C0877-5368-4F0F-9460-4A07F7C66E5C}"/>
          </ac:spMkLst>
        </pc:spChg>
        <pc:spChg chg="del">
          <ac:chgData name="Katrine Eide" userId="S::katrine.eide@baerum.kommune.no::321faf17-0252-437b-8922-4d69d1f004cf" providerId="AD" clId="Web-{5379407B-B97E-EA22-ECF2-2476F5538505}" dt="2024-01-24T10:36:17.648" v="1125"/>
          <ac:spMkLst>
            <pc:docMk/>
            <pc:sldMk cId="2588946770" sldId="457"/>
            <ac:spMk id="16" creationId="{D6D0966C-3F93-55F7-36F4-8F2FCB2D1880}"/>
          </ac:spMkLst>
        </pc:spChg>
        <pc:spChg chg="del">
          <ac:chgData name="Katrine Eide" userId="S::katrine.eide@baerum.kommune.no::321faf17-0252-437b-8922-4d69d1f004cf" providerId="AD" clId="Web-{5379407B-B97E-EA22-ECF2-2476F5538505}" dt="2024-01-24T10:36:02.710" v="1118"/>
          <ac:spMkLst>
            <pc:docMk/>
            <pc:sldMk cId="2588946770" sldId="457"/>
            <ac:spMk id="19" creationId="{176A6842-698B-537F-9D42-52416B6D6142}"/>
          </ac:spMkLst>
        </pc:spChg>
        <pc:spChg chg="del">
          <ac:chgData name="Katrine Eide" userId="S::katrine.eide@baerum.kommune.no::321faf17-0252-437b-8922-4d69d1f004cf" providerId="AD" clId="Web-{5379407B-B97E-EA22-ECF2-2476F5538505}" dt="2024-01-24T10:36:01.225" v="1116"/>
          <ac:spMkLst>
            <pc:docMk/>
            <pc:sldMk cId="2588946770" sldId="457"/>
            <ac:spMk id="25" creationId="{9ECB5375-F498-8EEC-4C99-6380E846EA5D}"/>
          </ac:spMkLst>
        </pc:spChg>
        <pc:spChg chg="del">
          <ac:chgData name="Katrine Eide" userId="S::katrine.eide@baerum.kommune.no::321faf17-0252-437b-8922-4d69d1f004cf" providerId="AD" clId="Web-{5379407B-B97E-EA22-ECF2-2476F5538505}" dt="2024-01-24T10:35:55.116" v="1112"/>
          <ac:spMkLst>
            <pc:docMk/>
            <pc:sldMk cId="2588946770" sldId="457"/>
            <ac:spMk id="28" creationId="{E32A88AA-60F3-CBAE-DE13-158291F7ACFD}"/>
          </ac:spMkLst>
        </pc:spChg>
        <pc:spChg chg="del">
          <ac:chgData name="Katrine Eide" userId="S::katrine.eide@baerum.kommune.no::321faf17-0252-437b-8922-4d69d1f004cf" providerId="AD" clId="Web-{5379407B-B97E-EA22-ECF2-2476F5538505}" dt="2024-01-24T10:37:02.649" v="1139"/>
          <ac:spMkLst>
            <pc:docMk/>
            <pc:sldMk cId="2588946770" sldId="457"/>
            <ac:spMk id="79" creationId="{64EA437A-AB7E-5B8E-9331-6735D16E0337}"/>
          </ac:spMkLst>
        </pc:spChg>
        <pc:spChg chg="del">
          <ac:chgData name="Katrine Eide" userId="S::katrine.eide@baerum.kommune.no::321faf17-0252-437b-8922-4d69d1f004cf" providerId="AD" clId="Web-{5379407B-B97E-EA22-ECF2-2476F5538505}" dt="2024-01-24T10:36:35.383" v="1131"/>
          <ac:spMkLst>
            <pc:docMk/>
            <pc:sldMk cId="2588946770" sldId="457"/>
            <ac:spMk id="109" creationId="{B0F4466E-A1B4-73CC-C83E-657ED5044581}"/>
          </ac:spMkLst>
        </pc:spChg>
        <pc:spChg chg="del">
          <ac:chgData name="Katrine Eide" userId="S::katrine.eide@baerum.kommune.no::321faf17-0252-437b-8922-4d69d1f004cf" providerId="AD" clId="Web-{5379407B-B97E-EA22-ECF2-2476F5538505}" dt="2024-01-24T10:36:19.429" v="1127"/>
          <ac:spMkLst>
            <pc:docMk/>
            <pc:sldMk cId="2588946770" sldId="457"/>
            <ac:spMk id="117" creationId="{D992F2F9-77D9-D314-285F-AF97A16A0255}"/>
          </ac:spMkLst>
        </pc:spChg>
        <pc:spChg chg="del mod">
          <ac:chgData name="Katrine Eide" userId="S::katrine.eide@baerum.kommune.no::321faf17-0252-437b-8922-4d69d1f004cf" providerId="AD" clId="Web-{5379407B-B97E-EA22-ECF2-2476F5538505}" dt="2024-01-24T10:35:57.913" v="1115"/>
          <ac:spMkLst>
            <pc:docMk/>
            <pc:sldMk cId="2588946770" sldId="457"/>
            <ac:spMk id="118" creationId="{7A56221E-8933-4ADF-B09A-EAA2F9E419D0}"/>
          </ac:spMkLst>
        </pc:spChg>
        <pc:spChg chg="del">
          <ac:chgData name="Katrine Eide" userId="S::katrine.eide@baerum.kommune.no::321faf17-0252-437b-8922-4d69d1f004cf" providerId="AD" clId="Web-{5379407B-B97E-EA22-ECF2-2476F5538505}" dt="2024-01-24T10:37:03.587" v="1140"/>
          <ac:spMkLst>
            <pc:docMk/>
            <pc:sldMk cId="2588946770" sldId="457"/>
            <ac:spMk id="120" creationId="{FB8D878D-FE4E-E3CA-CE57-9E957C068C5F}"/>
          </ac:spMkLst>
        </pc:spChg>
        <pc:spChg chg="del">
          <ac:chgData name="Katrine Eide" userId="S::katrine.eide@baerum.kommune.no::321faf17-0252-437b-8922-4d69d1f004cf" providerId="AD" clId="Web-{5379407B-B97E-EA22-ECF2-2476F5538505}" dt="2024-01-24T10:36:44.008" v="1134"/>
          <ac:spMkLst>
            <pc:docMk/>
            <pc:sldMk cId="2588946770" sldId="457"/>
            <ac:spMk id="135" creationId="{C23AD8E4-6328-3C34-3CB9-E80FB83088EA}"/>
          </ac:spMkLst>
        </pc:spChg>
        <pc:spChg chg="del">
          <ac:chgData name="Katrine Eide" userId="S::katrine.eide@baerum.kommune.no::321faf17-0252-437b-8922-4d69d1f004cf" providerId="AD" clId="Web-{5379407B-B97E-EA22-ECF2-2476F5538505}" dt="2024-01-24T10:36:06.804" v="1123"/>
          <ac:spMkLst>
            <pc:docMk/>
            <pc:sldMk cId="2588946770" sldId="457"/>
            <ac:spMk id="136" creationId="{0B50EA56-6DD2-F03E-873A-C0AAF5EA810D}"/>
          </ac:spMkLst>
        </pc:spChg>
        <pc:picChg chg="del">
          <ac:chgData name="Katrine Eide" userId="S::katrine.eide@baerum.kommune.no::321faf17-0252-437b-8922-4d69d1f004cf" providerId="AD" clId="Web-{5379407B-B97E-EA22-ECF2-2476F5538505}" dt="2024-01-24T10:36:45.524" v="1136"/>
          <ac:picMkLst>
            <pc:docMk/>
            <pc:sldMk cId="2588946770" sldId="457"/>
            <ac:picMk id="3" creationId="{C6E139CC-FA53-1AB5-71D0-CE358265023D}"/>
          </ac:picMkLst>
        </pc:picChg>
        <pc:picChg chg="del">
          <ac:chgData name="Katrine Eide" userId="S::katrine.eide@baerum.kommune.no::321faf17-0252-437b-8922-4d69d1f004cf" providerId="AD" clId="Web-{5379407B-B97E-EA22-ECF2-2476F5538505}" dt="2024-01-24T10:36:44.930" v="1135"/>
          <ac:picMkLst>
            <pc:docMk/>
            <pc:sldMk cId="2588946770" sldId="457"/>
            <ac:picMk id="4" creationId="{6B4BBF18-9BF8-4A9F-3158-67B2F2B0E4D9}"/>
          </ac:picMkLst>
        </pc:picChg>
        <pc:picChg chg="del">
          <ac:chgData name="Katrine Eide" userId="S::katrine.eide@baerum.kommune.no::321faf17-0252-437b-8922-4d69d1f004cf" providerId="AD" clId="Web-{5379407B-B97E-EA22-ECF2-2476F5538505}" dt="2024-01-24T10:36:18.336" v="1126"/>
          <ac:picMkLst>
            <pc:docMk/>
            <pc:sldMk cId="2588946770" sldId="457"/>
            <ac:picMk id="5" creationId="{3DCE9AB4-8E29-25C6-0951-39EA7BE9E39B}"/>
          </ac:picMkLst>
        </pc:picChg>
        <pc:picChg chg="del">
          <ac:chgData name="Katrine Eide" userId="S::katrine.eide@baerum.kommune.no::321faf17-0252-437b-8922-4d69d1f004cf" providerId="AD" clId="Web-{5379407B-B97E-EA22-ECF2-2476F5538505}" dt="2024-01-24T10:36:46.242" v="1137"/>
          <ac:picMkLst>
            <pc:docMk/>
            <pc:sldMk cId="2588946770" sldId="457"/>
            <ac:picMk id="7" creationId="{70BA5044-D5C2-A274-6738-5276FC7D0A3E}"/>
          </ac:picMkLst>
        </pc:picChg>
        <pc:picChg chg="del">
          <ac:chgData name="Katrine Eide" userId="S::katrine.eide@baerum.kommune.no::321faf17-0252-437b-8922-4d69d1f004cf" providerId="AD" clId="Web-{5379407B-B97E-EA22-ECF2-2476F5538505}" dt="2024-01-24T10:36:05.460" v="1122"/>
          <ac:picMkLst>
            <pc:docMk/>
            <pc:sldMk cId="2588946770" sldId="457"/>
            <ac:picMk id="8" creationId="{5EB17DC4-D8E9-28E8-8264-9C1F12D1AE85}"/>
          </ac:picMkLst>
        </pc:picChg>
        <pc:picChg chg="del">
          <ac:chgData name="Katrine Eide" userId="S::katrine.eide@baerum.kommune.no::321faf17-0252-437b-8922-4d69d1f004cf" providerId="AD" clId="Web-{5379407B-B97E-EA22-ECF2-2476F5538505}" dt="2024-01-24T10:36:32.945" v="1129"/>
          <ac:picMkLst>
            <pc:docMk/>
            <pc:sldMk cId="2588946770" sldId="457"/>
            <ac:picMk id="10" creationId="{9C5C7C26-B122-1D0E-4632-AA5CC7FF14A2}"/>
          </ac:picMkLst>
        </pc:picChg>
        <pc:picChg chg="del">
          <ac:chgData name="Katrine Eide" userId="S::katrine.eide@baerum.kommune.no::321faf17-0252-437b-8922-4d69d1f004cf" providerId="AD" clId="Web-{5379407B-B97E-EA22-ECF2-2476F5538505}" dt="2024-01-24T10:35:54.522" v="1111"/>
          <ac:picMkLst>
            <pc:docMk/>
            <pc:sldMk cId="2588946770" sldId="457"/>
            <ac:picMk id="11" creationId="{68548BF7-BF66-38CF-6848-08DA71CF9F54}"/>
          </ac:picMkLst>
        </pc:picChg>
        <pc:picChg chg="del">
          <ac:chgData name="Katrine Eide" userId="S::katrine.eide@baerum.kommune.no::321faf17-0252-437b-8922-4d69d1f004cf" providerId="AD" clId="Web-{5379407B-B97E-EA22-ECF2-2476F5538505}" dt="2024-01-24T10:37:16.775" v="1144"/>
          <ac:picMkLst>
            <pc:docMk/>
            <pc:sldMk cId="2588946770" sldId="457"/>
            <ac:picMk id="12" creationId="{5F99F012-131C-C0E3-2544-8B1D7CCE99B0}"/>
          </ac:picMkLst>
        </pc:picChg>
        <pc:picChg chg="del">
          <ac:chgData name="Katrine Eide" userId="S::katrine.eide@baerum.kommune.no::321faf17-0252-437b-8922-4d69d1f004cf" providerId="AD" clId="Web-{5379407B-B97E-EA22-ECF2-2476F5538505}" dt="2024-01-24T10:36:04.053" v="1120"/>
          <ac:picMkLst>
            <pc:docMk/>
            <pc:sldMk cId="2588946770" sldId="457"/>
            <ac:picMk id="20" creationId="{0368F9BE-D94B-50E0-2412-F94AD1365054}"/>
          </ac:picMkLst>
        </pc:picChg>
        <pc:picChg chg="del">
          <ac:chgData name="Katrine Eide" userId="S::katrine.eide@baerum.kommune.no::321faf17-0252-437b-8922-4d69d1f004cf" providerId="AD" clId="Web-{5379407B-B97E-EA22-ECF2-2476F5538505}" dt="2024-01-24T10:36:03.288" v="1119"/>
          <ac:picMkLst>
            <pc:docMk/>
            <pc:sldMk cId="2588946770" sldId="457"/>
            <ac:picMk id="21" creationId="{CD91F780-0D52-CE04-478F-4A7881563835}"/>
          </ac:picMkLst>
        </pc:picChg>
        <pc:picChg chg="del">
          <ac:chgData name="Katrine Eide" userId="S::katrine.eide@baerum.kommune.no::321faf17-0252-437b-8922-4d69d1f004cf" providerId="AD" clId="Web-{5379407B-B97E-EA22-ECF2-2476F5538505}" dt="2024-01-24T10:36:01.881" v="1117"/>
          <ac:picMkLst>
            <pc:docMk/>
            <pc:sldMk cId="2588946770" sldId="457"/>
            <ac:picMk id="22" creationId="{2B5735D7-6CE8-87BD-590E-6ECA39A92212}"/>
          </ac:picMkLst>
        </pc:picChg>
        <pc:picChg chg="del">
          <ac:chgData name="Katrine Eide" userId="S::katrine.eide@baerum.kommune.no::321faf17-0252-437b-8922-4d69d1f004cf" providerId="AD" clId="Web-{5379407B-B97E-EA22-ECF2-2476F5538505}" dt="2024-01-24T10:36:04.897" v="1121"/>
          <ac:picMkLst>
            <pc:docMk/>
            <pc:sldMk cId="2588946770" sldId="457"/>
            <ac:picMk id="23" creationId="{8EDAF338-9543-3D88-82A8-F8F858FDD67A}"/>
          </ac:picMkLst>
        </pc:picChg>
      </pc:sldChg>
      <pc:sldChg chg="add replId">
        <pc:chgData name="Katrine Eide" userId="S::katrine.eide@baerum.kommune.no::321faf17-0252-437b-8922-4d69d1f004cf" providerId="AD" clId="Web-{5379407B-B97E-EA22-ECF2-2476F5538505}" dt="2024-01-24T10:36:13.976" v="1124"/>
        <pc:sldMkLst>
          <pc:docMk/>
          <pc:sldMk cId="2323316233" sldId="458"/>
        </pc:sldMkLst>
      </pc:sldChg>
      <pc:sldChg chg="add replId modNotes">
        <pc:chgData name="Katrine Eide" userId="S::katrine.eide@baerum.kommune.no::321faf17-0252-437b-8922-4d69d1f004cf" providerId="AD" clId="Web-{5379407B-B97E-EA22-ECF2-2476F5538505}" dt="2024-01-24T10:38:28.293" v="1190"/>
        <pc:sldMkLst>
          <pc:docMk/>
          <pc:sldMk cId="787489457" sldId="459"/>
        </pc:sldMkLst>
      </pc:sldChg>
      <pc:sldChg chg="add replId">
        <pc:chgData name="Katrine Eide" userId="S::katrine.eide@baerum.kommune.no::321faf17-0252-437b-8922-4d69d1f004cf" providerId="AD" clId="Web-{5379407B-B97E-EA22-ECF2-2476F5538505}" dt="2024-01-24T10:36:39.414" v="1132"/>
        <pc:sldMkLst>
          <pc:docMk/>
          <pc:sldMk cId="2299630225" sldId="460"/>
        </pc:sldMkLst>
      </pc:sldChg>
      <pc:sldChg chg="add replId">
        <pc:chgData name="Katrine Eide" userId="S::katrine.eide@baerum.kommune.no::321faf17-0252-437b-8922-4d69d1f004cf" providerId="AD" clId="Web-{5379407B-B97E-EA22-ECF2-2476F5538505}" dt="2024-01-24T10:36:50.149" v="1138"/>
        <pc:sldMkLst>
          <pc:docMk/>
          <pc:sldMk cId="59957132" sldId="461"/>
        </pc:sldMkLst>
      </pc:sldChg>
      <pc:sldChg chg="add replId">
        <pc:chgData name="Katrine Eide" userId="S::katrine.eide@baerum.kommune.no::321faf17-0252-437b-8922-4d69d1f004cf" providerId="AD" clId="Web-{5379407B-B97E-EA22-ECF2-2476F5538505}" dt="2024-01-24T10:37:07.603" v="1141"/>
        <pc:sldMkLst>
          <pc:docMk/>
          <pc:sldMk cId="1888068486" sldId="462"/>
        </pc:sldMkLst>
      </pc:sldChg>
      <pc:sldChg chg="add replId">
        <pc:chgData name="Katrine Eide" userId="S::katrine.eide@baerum.kommune.no::321faf17-0252-437b-8922-4d69d1f004cf" providerId="AD" clId="Web-{5379407B-B97E-EA22-ECF2-2476F5538505}" dt="2024-01-24T10:43:31.116" v="1305"/>
        <pc:sldMkLst>
          <pc:docMk/>
          <pc:sldMk cId="4213585927" sldId="463"/>
        </pc:sldMkLst>
      </pc:sldChg>
      <pc:sldChg chg="new">
        <pc:chgData name="Katrine Eide" userId="S::katrine.eide@baerum.kommune.no::321faf17-0252-437b-8922-4d69d1f004cf" providerId="AD" clId="Web-{5379407B-B97E-EA22-ECF2-2476F5538505}" dt="2024-01-24T12:13:18.944" v="1330"/>
        <pc:sldMkLst>
          <pc:docMk/>
          <pc:sldMk cId="3602164085" sldId="464"/>
        </pc:sldMkLst>
      </pc:sldChg>
    </pc:docChg>
  </pc:docChgLst>
  <pc:docChgLst>
    <pc:chgData name="Anine Therese Kildahl" userId="459514df-3b29-4f96-8982-4b8e0b04d2ef" providerId="ADAL" clId="{6F9B6BDE-879E-4626-A3A9-3E5462661694}"/>
    <pc:docChg chg="undo custSel addSld modSld">
      <pc:chgData name="Anine Therese Kildahl" userId="459514df-3b29-4f96-8982-4b8e0b04d2ef" providerId="ADAL" clId="{6F9B6BDE-879E-4626-A3A9-3E5462661694}" dt="2024-05-15T11:35:25.111" v="1296" actId="20577"/>
      <pc:docMkLst>
        <pc:docMk/>
      </pc:docMkLst>
      <pc:sldChg chg="modSp mod">
        <pc:chgData name="Anine Therese Kildahl" userId="459514df-3b29-4f96-8982-4b8e0b04d2ef" providerId="ADAL" clId="{6F9B6BDE-879E-4626-A3A9-3E5462661694}" dt="2024-05-15T11:35:25.111" v="1296" actId="20577"/>
        <pc:sldMkLst>
          <pc:docMk/>
          <pc:sldMk cId="119900749" sldId="417"/>
        </pc:sldMkLst>
        <pc:spChg chg="mod">
          <ac:chgData name="Anine Therese Kildahl" userId="459514df-3b29-4f96-8982-4b8e0b04d2ef" providerId="ADAL" clId="{6F9B6BDE-879E-4626-A3A9-3E5462661694}" dt="2024-05-15T11:35:25.111" v="1296" actId="20577"/>
          <ac:spMkLst>
            <pc:docMk/>
            <pc:sldMk cId="119900749" sldId="417"/>
            <ac:spMk id="8" creationId="{74C117B7-BC14-6205-205D-1E899502DE7C}"/>
          </ac:spMkLst>
        </pc:spChg>
      </pc:sldChg>
      <pc:sldChg chg="modSp mod modCm">
        <pc:chgData name="Anine Therese Kildahl" userId="459514df-3b29-4f96-8982-4b8e0b04d2ef" providerId="ADAL" clId="{6F9B6BDE-879E-4626-A3A9-3E5462661694}" dt="2024-05-09T11:51:54.204" v="633"/>
        <pc:sldMkLst>
          <pc:docMk/>
          <pc:sldMk cId="1640702255" sldId="548"/>
        </pc:sldMkLst>
        <pc:spChg chg="mod">
          <ac:chgData name="Anine Therese Kildahl" userId="459514df-3b29-4f96-8982-4b8e0b04d2ef" providerId="ADAL" clId="{6F9B6BDE-879E-4626-A3A9-3E5462661694}" dt="2024-05-09T11:51:47.220" v="632" actId="20577"/>
          <ac:spMkLst>
            <pc:docMk/>
            <pc:sldMk cId="1640702255" sldId="548"/>
            <ac:spMk id="3" creationId="{2EA42CBC-D9E0-B917-5DB7-7A58FC9A60C6}"/>
          </ac:spMkLst>
        </pc:spChg>
        <pc:extLst>
          <p:ext xmlns:p="http://schemas.openxmlformats.org/presentationml/2006/main" uri="{D6D511B9-2390-475A-947B-AFAB55BFBCF1}">
            <pc226:cmChg xmlns:pc226="http://schemas.microsoft.com/office/powerpoint/2022/06/main/command" chg="">
              <pc226:chgData name="Anine Therese Kildahl" userId="459514df-3b29-4f96-8982-4b8e0b04d2ef" providerId="ADAL" clId="{6F9B6BDE-879E-4626-A3A9-3E5462661694}" dt="2024-05-09T11:51:54.204" v="633"/>
              <pc2:cmMkLst xmlns:pc2="http://schemas.microsoft.com/office/powerpoint/2019/9/main/command">
                <pc:docMk/>
                <pc:sldMk cId="1640702255" sldId="548"/>
                <pc2:cmMk id="{BD64922F-A5F4-4FD9-86F4-961C18D6089A}"/>
              </pc2:cmMkLst>
              <pc226:cmRplyChg chg="add">
                <pc226:chgData name="Anine Therese Kildahl" userId="459514df-3b29-4f96-8982-4b8e0b04d2ef" providerId="ADAL" clId="{6F9B6BDE-879E-4626-A3A9-3E5462661694}" dt="2024-05-09T11:51:54.204" v="633"/>
                <pc2:cmRplyMkLst xmlns:pc2="http://schemas.microsoft.com/office/powerpoint/2019/9/main/command">
                  <pc:docMk/>
                  <pc:sldMk cId="1640702255" sldId="548"/>
                  <pc2:cmMk id="{BD64922F-A5F4-4FD9-86F4-961C18D6089A}"/>
                  <pc2:cmRplyMk id="{0BCDE751-197A-4846-99AA-333BFB78ECFA}"/>
                </pc2:cmRplyMkLst>
              </pc226:cmRplyChg>
            </pc226:cmChg>
          </p:ext>
        </pc:extLst>
      </pc:sldChg>
      <pc:sldChg chg="delSp mod">
        <pc:chgData name="Anine Therese Kildahl" userId="459514df-3b29-4f96-8982-4b8e0b04d2ef" providerId="ADAL" clId="{6F9B6BDE-879E-4626-A3A9-3E5462661694}" dt="2024-05-06T20:15:42.816" v="0" actId="478"/>
        <pc:sldMkLst>
          <pc:docMk/>
          <pc:sldMk cId="3941119328" sldId="582"/>
        </pc:sldMkLst>
        <pc:spChg chg="del">
          <ac:chgData name="Anine Therese Kildahl" userId="459514df-3b29-4f96-8982-4b8e0b04d2ef" providerId="ADAL" clId="{6F9B6BDE-879E-4626-A3A9-3E5462661694}" dt="2024-05-06T20:15:42.816" v="0" actId="478"/>
          <ac:spMkLst>
            <pc:docMk/>
            <pc:sldMk cId="3941119328" sldId="582"/>
            <ac:spMk id="3" creationId="{EBE14C1C-F313-72B2-E5EF-BDBE635BD906}"/>
          </ac:spMkLst>
        </pc:spChg>
      </pc:sldChg>
      <pc:sldChg chg="modSp new mod">
        <pc:chgData name="Anine Therese Kildahl" userId="459514df-3b29-4f96-8982-4b8e0b04d2ef" providerId="ADAL" clId="{6F9B6BDE-879E-4626-A3A9-3E5462661694}" dt="2024-05-09T11:55:53.926" v="1294" actId="20577"/>
        <pc:sldMkLst>
          <pc:docMk/>
          <pc:sldMk cId="3658818471" sldId="583"/>
        </pc:sldMkLst>
        <pc:spChg chg="mod">
          <ac:chgData name="Anine Therese Kildahl" userId="459514df-3b29-4f96-8982-4b8e0b04d2ef" providerId="ADAL" clId="{6F9B6BDE-879E-4626-A3A9-3E5462661694}" dt="2024-05-09T11:42:42.516" v="13" actId="20577"/>
          <ac:spMkLst>
            <pc:docMk/>
            <pc:sldMk cId="3658818471" sldId="583"/>
            <ac:spMk id="2" creationId="{9035DF2A-76A1-60C4-B67A-0B03762CB1EE}"/>
          </ac:spMkLst>
        </pc:spChg>
        <pc:spChg chg="mod">
          <ac:chgData name="Anine Therese Kildahl" userId="459514df-3b29-4f96-8982-4b8e0b04d2ef" providerId="ADAL" clId="{6F9B6BDE-879E-4626-A3A9-3E5462661694}" dt="2024-05-09T11:55:53.926" v="1294" actId="20577"/>
          <ac:spMkLst>
            <pc:docMk/>
            <pc:sldMk cId="3658818471" sldId="583"/>
            <ac:spMk id="3" creationId="{A134D163-89A2-56F3-A743-0E5BF1431218}"/>
          </ac:spMkLst>
        </pc:spChg>
      </pc:sldChg>
    </pc:docChg>
  </pc:docChgLst>
  <pc:docChgLst>
    <pc:chgData name="Katrine Eide" userId="S::katrine.eide@baerum.kommune.no::321faf17-0252-437b-8922-4d69d1f004cf" providerId="AD" clId="Web-{BFFEAC9C-D944-21E5-B9DB-4D56395BD2CC}"/>
    <pc:docChg chg="modSld">
      <pc:chgData name="Katrine Eide" userId="S::katrine.eide@baerum.kommune.no::321faf17-0252-437b-8922-4d69d1f004cf" providerId="AD" clId="Web-{BFFEAC9C-D944-21E5-B9DB-4D56395BD2CC}" dt="2023-11-09T09:16:25.549" v="14"/>
      <pc:docMkLst>
        <pc:docMk/>
      </pc:docMkLst>
      <pc:sldChg chg="modSp">
        <pc:chgData name="Katrine Eide" userId="S::katrine.eide@baerum.kommune.no::321faf17-0252-437b-8922-4d69d1f004cf" providerId="AD" clId="Web-{BFFEAC9C-D944-21E5-B9DB-4D56395BD2CC}" dt="2023-11-09T09:16:04.533" v="6" actId="20577"/>
        <pc:sldMkLst>
          <pc:docMk/>
          <pc:sldMk cId="3620194802" sldId="264"/>
        </pc:sldMkLst>
        <pc:spChg chg="mod">
          <ac:chgData name="Katrine Eide" userId="S::katrine.eide@baerum.kommune.no::321faf17-0252-437b-8922-4d69d1f004cf" providerId="AD" clId="Web-{BFFEAC9C-D944-21E5-B9DB-4D56395BD2CC}" dt="2023-11-09T09:16:04.533" v="6" actId="20577"/>
          <ac:spMkLst>
            <pc:docMk/>
            <pc:sldMk cId="3620194802" sldId="264"/>
            <ac:spMk id="3" creationId="{DF82C179-AB9A-4649-A6DE-AA1A5B6D0401}"/>
          </ac:spMkLst>
        </pc:spChg>
      </pc:sldChg>
      <pc:sldChg chg="addSp delSp modSp">
        <pc:chgData name="Katrine Eide" userId="S::katrine.eide@baerum.kommune.no::321faf17-0252-437b-8922-4d69d1f004cf" providerId="AD" clId="Web-{BFFEAC9C-D944-21E5-B9DB-4D56395BD2CC}" dt="2023-11-09T09:16:25.549" v="14"/>
        <pc:sldMkLst>
          <pc:docMk/>
          <pc:sldMk cId="2526853351" sldId="305"/>
        </pc:sldMkLst>
        <pc:spChg chg="add del mod">
          <ac:chgData name="Katrine Eide" userId="S::katrine.eide@baerum.kommune.no::321faf17-0252-437b-8922-4d69d1f004cf" providerId="AD" clId="Web-{BFFEAC9C-D944-21E5-B9DB-4D56395BD2CC}" dt="2023-11-09T09:16:13.877" v="10"/>
          <ac:spMkLst>
            <pc:docMk/>
            <pc:sldMk cId="2526853351" sldId="305"/>
            <ac:spMk id="4" creationId="{3499708A-D5BB-B9A4-686C-C431BEAE0A87}"/>
          </ac:spMkLst>
        </pc:spChg>
        <pc:spChg chg="add del mod">
          <ac:chgData name="Katrine Eide" userId="S::katrine.eide@baerum.kommune.no::321faf17-0252-437b-8922-4d69d1f004cf" providerId="AD" clId="Web-{BFFEAC9C-D944-21E5-B9DB-4D56395BD2CC}" dt="2023-11-09T09:16:25.549" v="14"/>
          <ac:spMkLst>
            <pc:docMk/>
            <pc:sldMk cId="2526853351" sldId="305"/>
            <ac:spMk id="5" creationId="{C580ACB2-ED16-8982-5A3D-DDF08F020D5C}"/>
          </ac:spMkLst>
        </pc:spChg>
      </pc:sldChg>
    </pc:docChg>
  </pc:docChgLst>
  <pc:docChgLst>
    <pc:chgData name="Katrine Eide" userId="S::katrine.eide@baerum.kommune.no::321faf17-0252-437b-8922-4d69d1f004cf" providerId="AD" clId="Web-{DC1DF12A-343D-4EDF-B6DD-39A50B29F2F1}"/>
    <pc:docChg chg="addSld">
      <pc:chgData name="Katrine Eide" userId="S::katrine.eide@baerum.kommune.no::321faf17-0252-437b-8922-4d69d1f004cf" providerId="AD" clId="Web-{DC1DF12A-343D-4EDF-B6DD-39A50B29F2F1}" dt="2023-10-30T08:28:36.470" v="0"/>
      <pc:docMkLst>
        <pc:docMk/>
      </pc:docMkLst>
      <pc:sldChg chg="add">
        <pc:chgData name="Katrine Eide" userId="S::katrine.eide@baerum.kommune.no::321faf17-0252-437b-8922-4d69d1f004cf" providerId="AD" clId="Web-{DC1DF12A-343D-4EDF-B6DD-39A50B29F2F1}" dt="2023-10-30T08:28:36.470" v="0"/>
        <pc:sldMkLst>
          <pc:docMk/>
          <pc:sldMk cId="1418272998" sldId="332"/>
        </pc:sldMkLst>
      </pc:sldChg>
    </pc:docChg>
  </pc:docChgLst>
  <pc:docChgLst>
    <pc:chgData name="Katrine Eide" userId="S::katrine.eide@baerum.kommune.no::321faf17-0252-437b-8922-4d69d1f004cf" providerId="AD" clId="Web-{11F8092B-DADC-FB17-DE29-AD9194D706D7}"/>
    <pc:docChg chg="addSld delSld modSld sldOrd">
      <pc:chgData name="Katrine Eide" userId="S::katrine.eide@baerum.kommune.no::321faf17-0252-437b-8922-4d69d1f004cf" providerId="AD" clId="Web-{11F8092B-DADC-FB17-DE29-AD9194D706D7}" dt="2024-02-29T07:21:21.768" v="654" actId="20577"/>
      <pc:docMkLst>
        <pc:docMk/>
      </pc:docMkLst>
      <pc:sldChg chg="modSp">
        <pc:chgData name="Katrine Eide" userId="S::katrine.eide@baerum.kommune.no::321faf17-0252-437b-8922-4d69d1f004cf" providerId="AD" clId="Web-{11F8092B-DADC-FB17-DE29-AD9194D706D7}" dt="2024-02-29T07:20:57.547" v="653" actId="20577"/>
        <pc:sldMkLst>
          <pc:docMk/>
          <pc:sldMk cId="3620194802" sldId="264"/>
        </pc:sldMkLst>
        <pc:spChg chg="mod">
          <ac:chgData name="Katrine Eide" userId="S::katrine.eide@baerum.kommune.no::321faf17-0252-437b-8922-4d69d1f004cf" providerId="AD" clId="Web-{11F8092B-DADC-FB17-DE29-AD9194D706D7}" dt="2024-02-29T07:20:57.547" v="653" actId="20577"/>
          <ac:spMkLst>
            <pc:docMk/>
            <pc:sldMk cId="3620194802" sldId="264"/>
            <ac:spMk id="2" creationId="{DE2F5926-1007-4995-967C-F02ED724499B}"/>
          </ac:spMkLst>
        </pc:spChg>
      </pc:sldChg>
      <pc:sldChg chg="modSp del">
        <pc:chgData name="Katrine Eide" userId="S::katrine.eide@baerum.kommune.no::321faf17-0252-437b-8922-4d69d1f004cf" providerId="AD" clId="Web-{11F8092B-DADC-FB17-DE29-AD9194D706D7}" dt="2024-02-28T10:45:57.484" v="65"/>
        <pc:sldMkLst>
          <pc:docMk/>
          <pc:sldMk cId="1024057942" sldId="335"/>
        </pc:sldMkLst>
        <pc:spChg chg="mod">
          <ac:chgData name="Katrine Eide" userId="S::katrine.eide@baerum.kommune.no::321faf17-0252-437b-8922-4d69d1f004cf" providerId="AD" clId="Web-{11F8092B-DADC-FB17-DE29-AD9194D706D7}" dt="2024-02-28T10:45:37.921" v="63" actId="20577"/>
          <ac:spMkLst>
            <pc:docMk/>
            <pc:sldMk cId="1024057942" sldId="335"/>
            <ac:spMk id="2" creationId="{00000000-0000-0000-0000-000000000000}"/>
          </ac:spMkLst>
        </pc:spChg>
      </pc:sldChg>
      <pc:sldChg chg="ord">
        <pc:chgData name="Katrine Eide" userId="S::katrine.eide@baerum.kommune.no::321faf17-0252-437b-8922-4d69d1f004cf" providerId="AD" clId="Web-{11F8092B-DADC-FB17-DE29-AD9194D706D7}" dt="2024-02-28T10:53:20.623" v="204"/>
        <pc:sldMkLst>
          <pc:docMk/>
          <pc:sldMk cId="2870899825" sldId="400"/>
        </pc:sldMkLst>
      </pc:sldChg>
      <pc:sldChg chg="ord">
        <pc:chgData name="Katrine Eide" userId="S::katrine.eide@baerum.kommune.no::321faf17-0252-437b-8922-4d69d1f004cf" providerId="AD" clId="Web-{11F8092B-DADC-FB17-DE29-AD9194D706D7}" dt="2024-02-28T10:45:49.218" v="64"/>
        <pc:sldMkLst>
          <pc:docMk/>
          <pc:sldMk cId="2539402687" sldId="401"/>
        </pc:sldMkLst>
      </pc:sldChg>
      <pc:sldChg chg="delSp modSp modNotes">
        <pc:chgData name="Katrine Eide" userId="S::katrine.eide@baerum.kommune.no::321faf17-0252-437b-8922-4d69d1f004cf" providerId="AD" clId="Web-{11F8092B-DADC-FB17-DE29-AD9194D706D7}" dt="2024-02-29T07:21:21.768" v="654" actId="20577"/>
        <pc:sldMkLst>
          <pc:docMk/>
          <pc:sldMk cId="119900749" sldId="417"/>
        </pc:sldMkLst>
        <pc:spChg chg="mod">
          <ac:chgData name="Katrine Eide" userId="S::katrine.eide@baerum.kommune.no::321faf17-0252-437b-8922-4d69d1f004cf" providerId="AD" clId="Web-{11F8092B-DADC-FB17-DE29-AD9194D706D7}" dt="2024-02-29T07:21:21.768" v="654" actId="20577"/>
          <ac:spMkLst>
            <pc:docMk/>
            <pc:sldMk cId="119900749" sldId="417"/>
            <ac:spMk id="3" creationId="{BF9D9962-5178-2C2B-98EF-E1182666DEC5}"/>
          </ac:spMkLst>
        </pc:spChg>
        <pc:picChg chg="del">
          <ac:chgData name="Katrine Eide" userId="S::katrine.eide@baerum.kommune.no::321faf17-0252-437b-8922-4d69d1f004cf" providerId="AD" clId="Web-{11F8092B-DADC-FB17-DE29-AD9194D706D7}" dt="2024-02-28T09:58:10.875" v="0"/>
          <ac:picMkLst>
            <pc:docMk/>
            <pc:sldMk cId="119900749" sldId="417"/>
            <ac:picMk id="7" creationId="{AD5DA917-9076-017C-F5D6-B31B3568D0D4}"/>
          </ac:picMkLst>
        </pc:picChg>
      </pc:sldChg>
      <pc:sldChg chg="addSp modSp">
        <pc:chgData name="Katrine Eide" userId="S::katrine.eide@baerum.kommune.no::321faf17-0252-437b-8922-4d69d1f004cf" providerId="AD" clId="Web-{11F8092B-DADC-FB17-DE29-AD9194D706D7}" dt="2024-02-28T10:45:18.155" v="55" actId="14100"/>
        <pc:sldMkLst>
          <pc:docMk/>
          <pc:sldMk cId="2348610852" sldId="430"/>
        </pc:sldMkLst>
        <pc:spChg chg="mod">
          <ac:chgData name="Katrine Eide" userId="S::katrine.eide@baerum.kommune.no::321faf17-0252-437b-8922-4d69d1f004cf" providerId="AD" clId="Web-{11F8092B-DADC-FB17-DE29-AD9194D706D7}" dt="2024-02-28T10:44:57.639" v="52" actId="20577"/>
          <ac:spMkLst>
            <pc:docMk/>
            <pc:sldMk cId="2348610852" sldId="430"/>
            <ac:spMk id="3" creationId="{119CD2B5-FC82-01E3-614E-C324F2CBAB79}"/>
          </ac:spMkLst>
        </pc:spChg>
        <pc:picChg chg="add mod">
          <ac:chgData name="Katrine Eide" userId="S::katrine.eide@baerum.kommune.no::321faf17-0252-437b-8922-4d69d1f004cf" providerId="AD" clId="Web-{11F8092B-DADC-FB17-DE29-AD9194D706D7}" dt="2024-02-28T10:45:18.155" v="55" actId="14100"/>
          <ac:picMkLst>
            <pc:docMk/>
            <pc:sldMk cId="2348610852" sldId="430"/>
            <ac:picMk id="2" creationId="{3E43339E-76BA-EE08-8DF6-2D60A473107A}"/>
          </ac:picMkLst>
        </pc:picChg>
      </pc:sldChg>
      <pc:sldChg chg="del">
        <pc:chgData name="Katrine Eide" userId="S::katrine.eide@baerum.kommune.no::321faf17-0252-437b-8922-4d69d1f004cf" providerId="AD" clId="Web-{11F8092B-DADC-FB17-DE29-AD9194D706D7}" dt="2024-02-28T12:02:06.423" v="405"/>
        <pc:sldMkLst>
          <pc:docMk/>
          <pc:sldMk cId="2946844693" sldId="434"/>
        </pc:sldMkLst>
      </pc:sldChg>
      <pc:sldChg chg="modNotes">
        <pc:chgData name="Katrine Eide" userId="S::katrine.eide@baerum.kommune.no::321faf17-0252-437b-8922-4d69d1f004cf" providerId="AD" clId="Web-{11F8092B-DADC-FB17-DE29-AD9194D706D7}" dt="2024-02-28T23:16:59.579" v="605"/>
        <pc:sldMkLst>
          <pc:docMk/>
          <pc:sldMk cId="1910931897" sldId="437"/>
        </pc:sldMkLst>
      </pc:sldChg>
      <pc:sldChg chg="modTransition">
        <pc:chgData name="Katrine Eide" userId="S::katrine.eide@baerum.kommune.no::321faf17-0252-437b-8922-4d69d1f004cf" providerId="AD" clId="Web-{11F8092B-DADC-FB17-DE29-AD9194D706D7}" dt="2024-02-28T11:12:45.627" v="306"/>
        <pc:sldMkLst>
          <pc:docMk/>
          <pc:sldMk cId="3871855095" sldId="452"/>
        </pc:sldMkLst>
      </pc:sldChg>
      <pc:sldChg chg="modTransition">
        <pc:chgData name="Katrine Eide" userId="S::katrine.eide@baerum.kommune.no::321faf17-0252-437b-8922-4d69d1f004cf" providerId="AD" clId="Web-{11F8092B-DADC-FB17-DE29-AD9194D706D7}" dt="2024-02-28T11:12:23.314" v="305"/>
        <pc:sldMkLst>
          <pc:docMk/>
          <pc:sldMk cId="3004877926" sldId="453"/>
        </pc:sldMkLst>
      </pc:sldChg>
      <pc:sldChg chg="del">
        <pc:chgData name="Katrine Eide" userId="S::katrine.eide@baerum.kommune.no::321faf17-0252-437b-8922-4d69d1f004cf" providerId="AD" clId="Web-{11F8092B-DADC-FB17-DE29-AD9194D706D7}" dt="2024-02-28T10:46:10.657" v="68"/>
        <pc:sldMkLst>
          <pc:docMk/>
          <pc:sldMk cId="4213585927" sldId="463"/>
        </pc:sldMkLst>
      </pc:sldChg>
      <pc:sldChg chg="del">
        <pc:chgData name="Katrine Eide" userId="S::katrine.eide@baerum.kommune.no::321faf17-0252-437b-8922-4d69d1f004cf" providerId="AD" clId="Web-{11F8092B-DADC-FB17-DE29-AD9194D706D7}" dt="2024-02-28T12:08:27.935" v="436"/>
        <pc:sldMkLst>
          <pc:docMk/>
          <pc:sldMk cId="2683276868" sldId="468"/>
        </pc:sldMkLst>
      </pc:sldChg>
      <pc:sldChg chg="addSp modSp del">
        <pc:chgData name="Katrine Eide" userId="S::katrine.eide@baerum.kommune.no::321faf17-0252-437b-8922-4d69d1f004cf" providerId="AD" clId="Web-{11F8092B-DADC-FB17-DE29-AD9194D706D7}" dt="2024-02-28T23:22:52.593" v="642"/>
        <pc:sldMkLst>
          <pc:docMk/>
          <pc:sldMk cId="2322755882" sldId="473"/>
        </pc:sldMkLst>
        <pc:spChg chg="mod">
          <ac:chgData name="Katrine Eide" userId="S::katrine.eide@baerum.kommune.no::321faf17-0252-437b-8922-4d69d1f004cf" providerId="AD" clId="Web-{11F8092B-DADC-FB17-DE29-AD9194D706D7}" dt="2024-02-28T10:57:39.928" v="239" actId="20577"/>
          <ac:spMkLst>
            <pc:docMk/>
            <pc:sldMk cId="2322755882" sldId="473"/>
            <ac:spMk id="3" creationId="{00000000-0000-0000-0000-000000000000}"/>
          </ac:spMkLst>
        </pc:spChg>
        <pc:picChg chg="add mod">
          <ac:chgData name="Katrine Eide" userId="S::katrine.eide@baerum.kommune.no::321faf17-0252-437b-8922-4d69d1f004cf" providerId="AD" clId="Web-{11F8092B-DADC-FB17-DE29-AD9194D706D7}" dt="2024-02-28T10:57:47.037" v="242" actId="1076"/>
          <ac:picMkLst>
            <pc:docMk/>
            <pc:sldMk cId="2322755882" sldId="473"/>
            <ac:picMk id="2" creationId="{721C5EA8-3DBB-71F8-1065-A0ED00D876BF}"/>
          </ac:picMkLst>
        </pc:picChg>
      </pc:sldChg>
      <pc:sldChg chg="del">
        <pc:chgData name="Katrine Eide" userId="S::katrine.eide@baerum.kommune.no::321faf17-0252-437b-8922-4d69d1f004cf" providerId="AD" clId="Web-{11F8092B-DADC-FB17-DE29-AD9194D706D7}" dt="2024-02-28T12:02:03.267" v="404"/>
        <pc:sldMkLst>
          <pc:docMk/>
          <pc:sldMk cId="2655984052" sldId="476"/>
        </pc:sldMkLst>
      </pc:sldChg>
      <pc:sldChg chg="delSp modSp">
        <pc:chgData name="Katrine Eide" userId="S::katrine.eide@baerum.kommune.no::321faf17-0252-437b-8922-4d69d1f004cf" providerId="AD" clId="Web-{11F8092B-DADC-FB17-DE29-AD9194D706D7}" dt="2024-02-28T23:29:08.698" v="650" actId="20577"/>
        <pc:sldMkLst>
          <pc:docMk/>
          <pc:sldMk cId="3457034054" sldId="481"/>
        </pc:sldMkLst>
        <pc:spChg chg="mod">
          <ac:chgData name="Katrine Eide" userId="S::katrine.eide@baerum.kommune.no::321faf17-0252-437b-8922-4d69d1f004cf" providerId="AD" clId="Web-{11F8092B-DADC-FB17-DE29-AD9194D706D7}" dt="2024-02-28T23:29:08.698" v="650" actId="20577"/>
          <ac:spMkLst>
            <pc:docMk/>
            <pc:sldMk cId="3457034054" sldId="481"/>
            <ac:spMk id="3" creationId="{00000000-0000-0000-0000-000000000000}"/>
          </ac:spMkLst>
        </pc:spChg>
        <pc:picChg chg="del">
          <ac:chgData name="Katrine Eide" userId="S::katrine.eide@baerum.kommune.no::321faf17-0252-437b-8922-4d69d1f004cf" providerId="AD" clId="Web-{11F8092B-DADC-FB17-DE29-AD9194D706D7}" dt="2024-02-28T12:00:36.671" v="394"/>
          <ac:picMkLst>
            <pc:docMk/>
            <pc:sldMk cId="3457034054" sldId="481"/>
            <ac:picMk id="2" creationId="{0C3AB754-31F1-96D2-E96D-5A477F0C6F37}"/>
          </ac:picMkLst>
        </pc:picChg>
      </pc:sldChg>
      <pc:sldChg chg="modSp">
        <pc:chgData name="Katrine Eide" userId="S::katrine.eide@baerum.kommune.no::321faf17-0252-437b-8922-4d69d1f004cf" providerId="AD" clId="Web-{11F8092B-DADC-FB17-DE29-AD9194D706D7}" dt="2024-02-28T23:23:21.922" v="645" actId="20577"/>
        <pc:sldMkLst>
          <pc:docMk/>
          <pc:sldMk cId="1963028375" sldId="484"/>
        </pc:sldMkLst>
        <pc:spChg chg="mod">
          <ac:chgData name="Katrine Eide" userId="S::katrine.eide@baerum.kommune.no::321faf17-0252-437b-8922-4d69d1f004cf" providerId="AD" clId="Web-{11F8092B-DADC-FB17-DE29-AD9194D706D7}" dt="2024-02-28T23:23:21.922" v="645" actId="20577"/>
          <ac:spMkLst>
            <pc:docMk/>
            <pc:sldMk cId="1963028375" sldId="484"/>
            <ac:spMk id="3" creationId="{00000000-0000-0000-0000-000000000000}"/>
          </ac:spMkLst>
        </pc:spChg>
      </pc:sldChg>
      <pc:sldChg chg="modSp add del">
        <pc:chgData name="Katrine Eide" userId="S::katrine.eide@baerum.kommune.no::321faf17-0252-437b-8922-4d69d1f004cf" providerId="AD" clId="Web-{11F8092B-DADC-FB17-DE29-AD9194D706D7}" dt="2024-02-28T11:15:37.273" v="388" actId="20577"/>
        <pc:sldMkLst>
          <pc:docMk/>
          <pc:sldMk cId="2369670101" sldId="486"/>
        </pc:sldMkLst>
        <pc:spChg chg="mod">
          <ac:chgData name="Katrine Eide" userId="S::katrine.eide@baerum.kommune.no::321faf17-0252-437b-8922-4d69d1f004cf" providerId="AD" clId="Web-{11F8092B-DADC-FB17-DE29-AD9194D706D7}" dt="2024-02-28T11:15:37.273" v="388" actId="20577"/>
          <ac:spMkLst>
            <pc:docMk/>
            <pc:sldMk cId="2369670101" sldId="486"/>
            <ac:spMk id="3" creationId="{00000000-0000-0000-0000-000000000000}"/>
          </ac:spMkLst>
        </pc:spChg>
      </pc:sldChg>
      <pc:sldChg chg="del">
        <pc:chgData name="Katrine Eide" userId="S::katrine.eide@baerum.kommune.no::321faf17-0252-437b-8922-4d69d1f004cf" providerId="AD" clId="Web-{11F8092B-DADC-FB17-DE29-AD9194D706D7}" dt="2024-02-28T10:46:12.672" v="69"/>
        <pc:sldMkLst>
          <pc:docMk/>
          <pc:sldMk cId="3896998801" sldId="505"/>
        </pc:sldMkLst>
      </pc:sldChg>
      <pc:sldChg chg="del">
        <pc:chgData name="Katrine Eide" userId="S::katrine.eide@baerum.kommune.no::321faf17-0252-437b-8922-4d69d1f004cf" providerId="AD" clId="Web-{11F8092B-DADC-FB17-DE29-AD9194D706D7}" dt="2024-02-28T10:46:08.875" v="67"/>
        <pc:sldMkLst>
          <pc:docMk/>
          <pc:sldMk cId="3857042118" sldId="512"/>
        </pc:sldMkLst>
      </pc:sldChg>
      <pc:sldChg chg="del">
        <pc:chgData name="Katrine Eide" userId="S::katrine.eide@baerum.kommune.no::321faf17-0252-437b-8922-4d69d1f004cf" providerId="AD" clId="Web-{11F8092B-DADC-FB17-DE29-AD9194D706D7}" dt="2024-02-28T10:46:06.031" v="66"/>
        <pc:sldMkLst>
          <pc:docMk/>
          <pc:sldMk cId="1524290550" sldId="513"/>
        </pc:sldMkLst>
      </pc:sldChg>
      <pc:sldChg chg="del">
        <pc:chgData name="Katrine Eide" userId="S::katrine.eide@baerum.kommune.no::321faf17-0252-437b-8922-4d69d1f004cf" providerId="AD" clId="Web-{11F8092B-DADC-FB17-DE29-AD9194D706D7}" dt="2024-02-28T10:46:17.282" v="70"/>
        <pc:sldMkLst>
          <pc:docMk/>
          <pc:sldMk cId="3617501197" sldId="514"/>
        </pc:sldMkLst>
      </pc:sldChg>
      <pc:sldChg chg="del">
        <pc:chgData name="Katrine Eide" userId="S::katrine.eide@baerum.kommune.no::321faf17-0252-437b-8922-4d69d1f004cf" providerId="AD" clId="Web-{11F8092B-DADC-FB17-DE29-AD9194D706D7}" dt="2024-02-28T10:46:19.719" v="71"/>
        <pc:sldMkLst>
          <pc:docMk/>
          <pc:sldMk cId="405373328" sldId="515"/>
        </pc:sldMkLst>
      </pc:sldChg>
      <pc:sldChg chg="del">
        <pc:chgData name="Katrine Eide" userId="S::katrine.eide@baerum.kommune.no::321faf17-0252-437b-8922-4d69d1f004cf" providerId="AD" clId="Web-{11F8092B-DADC-FB17-DE29-AD9194D706D7}" dt="2024-02-28T10:46:21.126" v="72"/>
        <pc:sldMkLst>
          <pc:docMk/>
          <pc:sldMk cId="2920389195" sldId="516"/>
        </pc:sldMkLst>
      </pc:sldChg>
      <pc:sldChg chg="del">
        <pc:chgData name="Katrine Eide" userId="S::katrine.eide@baerum.kommune.no::321faf17-0252-437b-8922-4d69d1f004cf" providerId="AD" clId="Web-{11F8092B-DADC-FB17-DE29-AD9194D706D7}" dt="2024-02-28T10:46:22.391" v="73"/>
        <pc:sldMkLst>
          <pc:docMk/>
          <pc:sldMk cId="916567916" sldId="521"/>
        </pc:sldMkLst>
      </pc:sldChg>
      <pc:sldChg chg="del">
        <pc:chgData name="Katrine Eide" userId="S::katrine.eide@baerum.kommune.no::321faf17-0252-437b-8922-4d69d1f004cf" providerId="AD" clId="Web-{11F8092B-DADC-FB17-DE29-AD9194D706D7}" dt="2024-02-28T10:46:28.016" v="74"/>
        <pc:sldMkLst>
          <pc:docMk/>
          <pc:sldMk cId="200125017" sldId="522"/>
        </pc:sldMkLst>
      </pc:sldChg>
      <pc:sldChg chg="modSp add replId">
        <pc:chgData name="Katrine Eide" userId="S::katrine.eide@baerum.kommune.no::321faf17-0252-437b-8922-4d69d1f004cf" providerId="AD" clId="Web-{11F8092B-DADC-FB17-DE29-AD9194D706D7}" dt="2024-02-28T10:55:42.768" v="233" actId="20577"/>
        <pc:sldMkLst>
          <pc:docMk/>
          <pc:sldMk cId="2669199429" sldId="526"/>
        </pc:sldMkLst>
        <pc:spChg chg="mod">
          <ac:chgData name="Katrine Eide" userId="S::katrine.eide@baerum.kommune.no::321faf17-0252-437b-8922-4d69d1f004cf" providerId="AD" clId="Web-{11F8092B-DADC-FB17-DE29-AD9194D706D7}" dt="2024-02-28T10:55:42.768" v="233" actId="20577"/>
          <ac:spMkLst>
            <pc:docMk/>
            <pc:sldMk cId="2669199429" sldId="526"/>
            <ac:spMk id="3" creationId="{119CD2B5-FC82-01E3-614E-C324F2CBAB79}"/>
          </ac:spMkLst>
        </pc:spChg>
      </pc:sldChg>
      <pc:sldChg chg="addSp delSp modSp add ord replId">
        <pc:chgData name="Katrine Eide" userId="S::katrine.eide@baerum.kommune.no::321faf17-0252-437b-8922-4d69d1f004cf" providerId="AD" clId="Web-{11F8092B-DADC-FB17-DE29-AD9194D706D7}" dt="2024-02-28T23:21:00.433" v="628" actId="20577"/>
        <pc:sldMkLst>
          <pc:docMk/>
          <pc:sldMk cId="1808406686" sldId="527"/>
        </pc:sldMkLst>
        <pc:spChg chg="mod">
          <ac:chgData name="Katrine Eide" userId="S::katrine.eide@baerum.kommune.no::321faf17-0252-437b-8922-4d69d1f004cf" providerId="AD" clId="Web-{11F8092B-DADC-FB17-DE29-AD9194D706D7}" dt="2024-02-28T23:21:00.433" v="628" actId="20577"/>
          <ac:spMkLst>
            <pc:docMk/>
            <pc:sldMk cId="1808406686" sldId="527"/>
            <ac:spMk id="3" creationId="{119CD2B5-FC82-01E3-614E-C324F2CBAB79}"/>
          </ac:spMkLst>
        </pc:spChg>
        <pc:picChg chg="add mod">
          <ac:chgData name="Katrine Eide" userId="S::katrine.eide@baerum.kommune.no::321faf17-0252-437b-8922-4d69d1f004cf" providerId="AD" clId="Web-{11F8092B-DADC-FB17-DE29-AD9194D706D7}" dt="2024-02-28T12:20:07.035" v="506" actId="1076"/>
          <ac:picMkLst>
            <pc:docMk/>
            <pc:sldMk cId="1808406686" sldId="527"/>
            <ac:picMk id="2" creationId="{329A0AB8-6643-31A9-A027-59159FD33174}"/>
          </ac:picMkLst>
        </pc:picChg>
        <pc:picChg chg="del">
          <ac:chgData name="Katrine Eide" userId="S::katrine.eide@baerum.kommune.no::321faf17-0252-437b-8922-4d69d1f004cf" providerId="AD" clId="Web-{11F8092B-DADC-FB17-DE29-AD9194D706D7}" dt="2024-02-28T10:50:31.743" v="109"/>
          <ac:picMkLst>
            <pc:docMk/>
            <pc:sldMk cId="1808406686" sldId="527"/>
            <ac:picMk id="2" creationId="{3E43339E-76BA-EE08-8DF6-2D60A473107A}"/>
          </ac:picMkLst>
        </pc:picChg>
      </pc:sldChg>
      <pc:sldChg chg="modSp add del replId">
        <pc:chgData name="Katrine Eide" userId="S::katrine.eide@baerum.kommune.no::321faf17-0252-437b-8922-4d69d1f004cf" providerId="AD" clId="Web-{11F8092B-DADC-FB17-DE29-AD9194D706D7}" dt="2024-02-28T23:23:15.812" v="643"/>
        <pc:sldMkLst>
          <pc:docMk/>
          <pc:sldMk cId="153487623" sldId="528"/>
        </pc:sldMkLst>
        <pc:spChg chg="mod">
          <ac:chgData name="Katrine Eide" userId="S::katrine.eide@baerum.kommune.no::321faf17-0252-437b-8922-4d69d1f004cf" providerId="AD" clId="Web-{11F8092B-DADC-FB17-DE29-AD9194D706D7}" dt="2024-02-28T12:07:13.214" v="433" actId="20577"/>
          <ac:spMkLst>
            <pc:docMk/>
            <pc:sldMk cId="153487623" sldId="528"/>
            <ac:spMk id="3" creationId="{00000000-0000-0000-0000-000000000000}"/>
          </ac:spMkLst>
        </pc:spChg>
      </pc:sldChg>
      <pc:sldChg chg="addSp delSp modSp add replId">
        <pc:chgData name="Katrine Eide" userId="S::katrine.eide@baerum.kommune.no::321faf17-0252-437b-8922-4d69d1f004cf" providerId="AD" clId="Web-{11F8092B-DADC-FB17-DE29-AD9194D706D7}" dt="2024-02-28T23:22:48.795" v="641" actId="1076"/>
        <pc:sldMkLst>
          <pc:docMk/>
          <pc:sldMk cId="287316422" sldId="530"/>
        </pc:sldMkLst>
        <pc:spChg chg="mod">
          <ac:chgData name="Katrine Eide" userId="S::katrine.eide@baerum.kommune.no::321faf17-0252-437b-8922-4d69d1f004cf" providerId="AD" clId="Web-{11F8092B-DADC-FB17-DE29-AD9194D706D7}" dt="2024-02-28T12:17:01.857" v="489" actId="20577"/>
          <ac:spMkLst>
            <pc:docMk/>
            <pc:sldMk cId="287316422" sldId="530"/>
            <ac:spMk id="3" creationId="{00000000-0000-0000-0000-000000000000}"/>
          </ac:spMkLst>
        </pc:spChg>
        <pc:spChg chg="add del mod">
          <ac:chgData name="Katrine Eide" userId="S::katrine.eide@baerum.kommune.no::321faf17-0252-437b-8922-4d69d1f004cf" providerId="AD" clId="Web-{11F8092B-DADC-FB17-DE29-AD9194D706D7}" dt="2024-02-28T12:09:55.250" v="448"/>
          <ac:spMkLst>
            <pc:docMk/>
            <pc:sldMk cId="287316422" sldId="530"/>
            <ac:spMk id="6" creationId="{12CEC61D-14E3-1E3A-BDD6-10E290375B4E}"/>
          </ac:spMkLst>
        </pc:spChg>
        <pc:spChg chg="add del mod">
          <ac:chgData name="Katrine Eide" userId="S::katrine.eide@baerum.kommune.no::321faf17-0252-437b-8922-4d69d1f004cf" providerId="AD" clId="Web-{11F8092B-DADC-FB17-DE29-AD9194D706D7}" dt="2024-02-28T12:15:08.541" v="469"/>
          <ac:spMkLst>
            <pc:docMk/>
            <pc:sldMk cId="287316422" sldId="530"/>
            <ac:spMk id="10" creationId="{B3BBA55E-3191-BDD8-8D22-09424CFA4196}"/>
          </ac:spMkLst>
        </pc:spChg>
        <pc:spChg chg="add del mod">
          <ac:chgData name="Katrine Eide" userId="S::katrine.eide@baerum.kommune.no::321faf17-0252-437b-8922-4d69d1f004cf" providerId="AD" clId="Web-{11F8092B-DADC-FB17-DE29-AD9194D706D7}" dt="2024-02-28T23:22:03.966" v="632"/>
          <ac:spMkLst>
            <pc:docMk/>
            <pc:sldMk cId="287316422" sldId="530"/>
            <ac:spMk id="11" creationId="{FD543EA6-50BE-3327-1777-F12FE02A5BDB}"/>
          </ac:spMkLst>
        </pc:spChg>
        <pc:spChg chg="add del mod">
          <ac:chgData name="Katrine Eide" userId="S::katrine.eide@baerum.kommune.no::321faf17-0252-437b-8922-4d69d1f004cf" providerId="AD" clId="Web-{11F8092B-DADC-FB17-DE29-AD9194D706D7}" dt="2024-02-28T23:22:10.497" v="634"/>
          <ac:spMkLst>
            <pc:docMk/>
            <pc:sldMk cId="287316422" sldId="530"/>
            <ac:spMk id="12" creationId="{8BA6859E-D91B-DCC6-9174-094ECE75E111}"/>
          </ac:spMkLst>
        </pc:spChg>
        <pc:spChg chg="add del mod">
          <ac:chgData name="Katrine Eide" userId="S::katrine.eide@baerum.kommune.no::321faf17-0252-437b-8922-4d69d1f004cf" providerId="AD" clId="Web-{11F8092B-DADC-FB17-DE29-AD9194D706D7}" dt="2024-02-28T23:22:16.263" v="637"/>
          <ac:spMkLst>
            <pc:docMk/>
            <pc:sldMk cId="287316422" sldId="530"/>
            <ac:spMk id="13" creationId="{ED07CC21-3E4E-D278-816A-5E8C0220DF73}"/>
          </ac:spMkLst>
        </pc:spChg>
        <pc:picChg chg="del">
          <ac:chgData name="Katrine Eide" userId="S::katrine.eide@baerum.kommune.no::321faf17-0252-437b-8922-4d69d1f004cf" providerId="AD" clId="Web-{11F8092B-DADC-FB17-DE29-AD9194D706D7}" dt="2024-02-28T12:08:45.811" v="438"/>
          <ac:picMkLst>
            <pc:docMk/>
            <pc:sldMk cId="287316422" sldId="530"/>
            <ac:picMk id="2" creationId="{721C5EA8-3DBB-71F8-1065-A0ED00D876BF}"/>
          </ac:picMkLst>
        </pc:picChg>
        <pc:picChg chg="del">
          <ac:chgData name="Katrine Eide" userId="S::katrine.eide@baerum.kommune.no::321faf17-0252-437b-8922-4d69d1f004cf" providerId="AD" clId="Web-{11F8092B-DADC-FB17-DE29-AD9194D706D7}" dt="2024-02-28T12:17:51.531" v="502"/>
          <ac:picMkLst>
            <pc:docMk/>
            <pc:sldMk cId="287316422" sldId="530"/>
            <ac:picMk id="4" creationId="{6C9B6BF3-A312-70EF-2D3D-43E0298D2D20}"/>
          </ac:picMkLst>
        </pc:picChg>
        <pc:picChg chg="add mod">
          <ac:chgData name="Katrine Eide" userId="S::katrine.eide@baerum.kommune.no::321faf17-0252-437b-8922-4d69d1f004cf" providerId="AD" clId="Web-{11F8092B-DADC-FB17-DE29-AD9194D706D7}" dt="2024-02-28T23:22:48.795" v="641" actId="1076"/>
          <ac:picMkLst>
            <pc:docMk/>
            <pc:sldMk cId="287316422" sldId="530"/>
            <ac:picMk id="4" creationId="{925FD428-B5A5-04FA-B50F-EFBA9706A4C2}"/>
          </ac:picMkLst>
        </pc:picChg>
        <pc:picChg chg="add del mod">
          <ac:chgData name="Katrine Eide" userId="S::katrine.eide@baerum.kommune.no::321faf17-0252-437b-8922-4d69d1f004cf" providerId="AD" clId="Web-{11F8092B-DADC-FB17-DE29-AD9194D706D7}" dt="2024-02-28T12:09:58.672" v="449"/>
          <ac:picMkLst>
            <pc:docMk/>
            <pc:sldMk cId="287316422" sldId="530"/>
            <ac:picMk id="5" creationId="{08D878B0-8B49-EE0A-D6AC-17912E9A0E71}"/>
          </ac:picMkLst>
        </pc:picChg>
        <pc:picChg chg="add del mod">
          <ac:chgData name="Katrine Eide" userId="S::katrine.eide@baerum.kommune.no::321faf17-0252-437b-8922-4d69d1f004cf" providerId="AD" clId="Web-{11F8092B-DADC-FB17-DE29-AD9194D706D7}" dt="2024-02-28T23:22:13.341" v="636"/>
          <ac:picMkLst>
            <pc:docMk/>
            <pc:sldMk cId="287316422" sldId="530"/>
            <ac:picMk id="7" creationId="{213BA754-EC4A-5118-4D47-E6676ADDC066}"/>
          </ac:picMkLst>
        </pc:picChg>
        <pc:picChg chg="add del mod">
          <ac:chgData name="Katrine Eide" userId="S::katrine.eide@baerum.kommune.no::321faf17-0252-437b-8922-4d69d1f004cf" providerId="AD" clId="Web-{11F8092B-DADC-FB17-DE29-AD9194D706D7}" dt="2024-02-28T23:22:10.716" v="635"/>
          <ac:picMkLst>
            <pc:docMk/>
            <pc:sldMk cId="287316422" sldId="530"/>
            <ac:picMk id="8" creationId="{A26F2E3B-213B-FD1D-B2E5-6209C2D00611}"/>
          </ac:picMkLst>
        </pc:picChg>
        <pc:picChg chg="add del mod">
          <ac:chgData name="Katrine Eide" userId="S::katrine.eide@baerum.kommune.no::321faf17-0252-437b-8922-4d69d1f004cf" providerId="AD" clId="Web-{11F8092B-DADC-FB17-DE29-AD9194D706D7}" dt="2024-02-28T23:22:06.122" v="633"/>
          <ac:picMkLst>
            <pc:docMk/>
            <pc:sldMk cId="287316422" sldId="530"/>
            <ac:picMk id="9" creationId="{FF4AFB4D-E07A-A8D5-992F-426465053FDE}"/>
          </ac:picMkLst>
        </pc:picChg>
      </pc:sldChg>
      <pc:sldChg chg="add replId">
        <pc:chgData name="Katrine Eide" userId="S::katrine.eide@baerum.kommune.no::321faf17-0252-437b-8922-4d69d1f004cf" providerId="AD" clId="Web-{11F8092B-DADC-FB17-DE29-AD9194D706D7}" dt="2024-02-28T23:21:53.606" v="631"/>
        <pc:sldMkLst>
          <pc:docMk/>
          <pc:sldMk cId="740460466" sldId="531"/>
        </pc:sldMkLst>
      </pc:sldChg>
      <pc:sldChg chg="add replId">
        <pc:chgData name="Katrine Eide" userId="S::katrine.eide@baerum.kommune.no::321faf17-0252-437b-8922-4d69d1f004cf" providerId="AD" clId="Web-{11F8092B-DADC-FB17-DE29-AD9194D706D7}" dt="2024-02-28T23:23:58.079" v="646"/>
        <pc:sldMkLst>
          <pc:docMk/>
          <pc:sldMk cId="3360713285" sldId="532"/>
        </pc:sldMkLst>
      </pc:sldChg>
      <pc:sldChg chg="add replId">
        <pc:chgData name="Katrine Eide" userId="S::katrine.eide@baerum.kommune.no::321faf17-0252-437b-8922-4d69d1f004cf" providerId="AD" clId="Web-{11F8092B-DADC-FB17-DE29-AD9194D706D7}" dt="2024-02-28T23:24:39.580" v="647"/>
        <pc:sldMkLst>
          <pc:docMk/>
          <pc:sldMk cId="4061891627" sldId="533"/>
        </pc:sldMkLst>
      </pc:sldChg>
    </pc:docChg>
  </pc:docChgLst>
  <pc:docChgLst>
    <pc:chgData name="Katrine Eide" userId="S::katrine.eide@baerum.kommune.no::321faf17-0252-437b-8922-4d69d1f004cf" providerId="AD" clId="Web-{BF7F77DC-2CF2-3D15-F407-53E849A33CFF}"/>
    <pc:docChg chg="addSld delSld modSld sldOrd">
      <pc:chgData name="Katrine Eide" userId="S::katrine.eide@baerum.kommune.no::321faf17-0252-437b-8922-4d69d1f004cf" providerId="AD" clId="Web-{BF7F77DC-2CF2-3D15-F407-53E849A33CFF}" dt="2023-11-09T09:34:34.475" v="37"/>
      <pc:docMkLst>
        <pc:docMk/>
      </pc:docMkLst>
      <pc:sldChg chg="del">
        <pc:chgData name="Katrine Eide" userId="S::katrine.eide@baerum.kommune.no::321faf17-0252-437b-8922-4d69d1f004cf" providerId="AD" clId="Web-{BF7F77DC-2CF2-3D15-F407-53E849A33CFF}" dt="2023-11-09T09:27:13.820" v="7"/>
        <pc:sldMkLst>
          <pc:docMk/>
          <pc:sldMk cId="1967691753" sldId="278"/>
        </pc:sldMkLst>
      </pc:sldChg>
      <pc:sldChg chg="ord modNotes">
        <pc:chgData name="Katrine Eide" userId="S::katrine.eide@baerum.kommune.no::321faf17-0252-437b-8922-4d69d1f004cf" providerId="AD" clId="Web-{BF7F77DC-2CF2-3D15-F407-53E849A33CFF}" dt="2023-11-09T09:34:34.475" v="37"/>
        <pc:sldMkLst>
          <pc:docMk/>
          <pc:sldMk cId="1853160862" sldId="333"/>
        </pc:sldMkLst>
      </pc:sldChg>
      <pc:sldChg chg="ord">
        <pc:chgData name="Katrine Eide" userId="S::katrine.eide@baerum.kommune.no::321faf17-0252-437b-8922-4d69d1f004cf" providerId="AD" clId="Web-{BF7F77DC-2CF2-3D15-F407-53E849A33CFF}" dt="2023-11-09T09:28:01.665" v="9"/>
        <pc:sldMkLst>
          <pc:docMk/>
          <pc:sldMk cId="1212816096" sldId="334"/>
        </pc:sldMkLst>
      </pc:sldChg>
      <pc:sldChg chg="addSp delSp modSp add">
        <pc:chgData name="Katrine Eide" userId="S::katrine.eide@baerum.kommune.no::321faf17-0252-437b-8922-4d69d1f004cf" providerId="AD" clId="Web-{BF7F77DC-2CF2-3D15-F407-53E849A33CFF}" dt="2023-11-09T09:26:19.053" v="6" actId="1076"/>
        <pc:sldMkLst>
          <pc:docMk/>
          <pc:sldMk cId="938113779" sldId="357"/>
        </pc:sldMkLst>
        <pc:spChg chg="del mod">
          <ac:chgData name="Katrine Eide" userId="S::katrine.eide@baerum.kommune.no::321faf17-0252-437b-8922-4d69d1f004cf" providerId="AD" clId="Web-{BF7F77DC-2CF2-3D15-F407-53E849A33CFF}" dt="2023-11-09T09:25:51.520" v="3"/>
          <ac:spMkLst>
            <pc:docMk/>
            <pc:sldMk cId="938113779" sldId="357"/>
            <ac:spMk id="2" creationId="{00000000-0000-0000-0000-000000000000}"/>
          </ac:spMkLst>
        </pc:spChg>
        <pc:spChg chg="mod">
          <ac:chgData name="Katrine Eide" userId="S::katrine.eide@baerum.kommune.no::321faf17-0252-437b-8922-4d69d1f004cf" providerId="AD" clId="Web-{BF7F77DC-2CF2-3D15-F407-53E849A33CFF}" dt="2023-11-09T09:25:50.864" v="1" actId="20577"/>
          <ac:spMkLst>
            <pc:docMk/>
            <pc:sldMk cId="938113779" sldId="357"/>
            <ac:spMk id="3" creationId="{00000000-0000-0000-0000-000000000000}"/>
          </ac:spMkLst>
        </pc:spChg>
        <pc:picChg chg="add mod">
          <ac:chgData name="Katrine Eide" userId="S::katrine.eide@baerum.kommune.no::321faf17-0252-437b-8922-4d69d1f004cf" providerId="AD" clId="Web-{BF7F77DC-2CF2-3D15-F407-53E849A33CFF}" dt="2023-11-09T09:26:19.053" v="6" actId="1076"/>
          <ac:picMkLst>
            <pc:docMk/>
            <pc:sldMk cId="938113779" sldId="357"/>
            <ac:picMk id="4" creationId="{892988BB-1B34-BBB7-8347-854D153541A6}"/>
          </ac:picMkLst>
        </pc:picChg>
      </pc:sldChg>
    </pc:docChg>
  </pc:docChgLst>
  <pc:docChgLst>
    <pc:chgData name="Katrine Eide" userId="S::katrine.eide@baerum.kommune.no::321faf17-0252-437b-8922-4d69d1f004cf" providerId="AD" clId="Web-{9E15E2B5-6356-4EE0-83E9-978DBFDAE6E2}"/>
    <pc:docChg chg="delSld modSld">
      <pc:chgData name="Katrine Eide" userId="S::katrine.eide@baerum.kommune.no::321faf17-0252-437b-8922-4d69d1f004cf" providerId="AD" clId="Web-{9E15E2B5-6356-4EE0-83E9-978DBFDAE6E2}" dt="2023-10-25T19:24:15.788" v="2"/>
      <pc:docMkLst>
        <pc:docMk/>
      </pc:docMkLst>
      <pc:sldChg chg="del">
        <pc:chgData name="Katrine Eide" userId="S::katrine.eide@baerum.kommune.no::321faf17-0252-437b-8922-4d69d1f004cf" providerId="AD" clId="Web-{9E15E2B5-6356-4EE0-83E9-978DBFDAE6E2}" dt="2023-10-25T19:23:50.007" v="0"/>
        <pc:sldMkLst>
          <pc:docMk/>
          <pc:sldMk cId="129613372" sldId="265"/>
        </pc:sldMkLst>
      </pc:sldChg>
      <pc:sldChg chg="modNotes">
        <pc:chgData name="Katrine Eide" userId="S::katrine.eide@baerum.kommune.no::321faf17-0252-437b-8922-4d69d1f004cf" providerId="AD" clId="Web-{9E15E2B5-6356-4EE0-83E9-978DBFDAE6E2}" dt="2023-10-25T19:24:15.788" v="2"/>
        <pc:sldMkLst>
          <pc:docMk/>
          <pc:sldMk cId="3651262393" sldId="266"/>
        </pc:sldMkLst>
      </pc:sldChg>
    </pc:docChg>
  </pc:docChgLst>
  <pc:docChgLst>
    <pc:chgData name="Katrine Eide" userId="S::katrine.eide@baerum.kommune.no::321faf17-0252-437b-8922-4d69d1f004cf" providerId="AD" clId="Web-{77131A88-84EB-2201-7142-983F848ED098}"/>
    <pc:docChg chg="addSld delSld modSld sldOrd">
      <pc:chgData name="Katrine Eide" userId="S::katrine.eide@baerum.kommune.no::321faf17-0252-437b-8922-4d69d1f004cf" providerId="AD" clId="Web-{77131A88-84EB-2201-7142-983F848ED098}" dt="2023-12-07T09:27:17.576" v="886"/>
      <pc:docMkLst>
        <pc:docMk/>
      </pc:docMkLst>
      <pc:sldChg chg="modNotes">
        <pc:chgData name="Katrine Eide" userId="S::katrine.eide@baerum.kommune.no::321faf17-0252-437b-8922-4d69d1f004cf" providerId="AD" clId="Web-{77131A88-84EB-2201-7142-983F848ED098}" dt="2023-12-07T08:41:56.759" v="46"/>
        <pc:sldMkLst>
          <pc:docMk/>
          <pc:sldMk cId="88774798" sldId="271"/>
        </pc:sldMkLst>
      </pc:sldChg>
      <pc:sldChg chg="modNotes">
        <pc:chgData name="Katrine Eide" userId="S::katrine.eide@baerum.kommune.no::321faf17-0252-437b-8922-4d69d1f004cf" providerId="AD" clId="Web-{77131A88-84EB-2201-7142-983F848ED098}" dt="2023-12-07T08:43:57.044" v="148"/>
        <pc:sldMkLst>
          <pc:docMk/>
          <pc:sldMk cId="290157497" sldId="275"/>
        </pc:sldMkLst>
      </pc:sldChg>
      <pc:sldChg chg="del">
        <pc:chgData name="Katrine Eide" userId="S::katrine.eide@baerum.kommune.no::321faf17-0252-437b-8922-4d69d1f004cf" providerId="AD" clId="Web-{77131A88-84EB-2201-7142-983F848ED098}" dt="2023-12-07T09:12:44.752" v="749"/>
        <pc:sldMkLst>
          <pc:docMk/>
          <pc:sldMk cId="1660530364" sldId="297"/>
        </pc:sldMkLst>
      </pc:sldChg>
      <pc:sldChg chg="add">
        <pc:chgData name="Katrine Eide" userId="S::katrine.eide@baerum.kommune.no::321faf17-0252-437b-8922-4d69d1f004cf" providerId="AD" clId="Web-{77131A88-84EB-2201-7142-983F848ED098}" dt="2023-12-07T09:12:40.752" v="748"/>
        <pc:sldMkLst>
          <pc:docMk/>
          <pc:sldMk cId="2841679890" sldId="312"/>
        </pc:sldMkLst>
      </pc:sldChg>
      <pc:sldChg chg="modSp">
        <pc:chgData name="Katrine Eide" userId="S::katrine.eide@baerum.kommune.no::321faf17-0252-437b-8922-4d69d1f004cf" providerId="AD" clId="Web-{77131A88-84EB-2201-7142-983F848ED098}" dt="2023-12-07T09:15:08.710" v="767" actId="20577"/>
        <pc:sldMkLst>
          <pc:docMk/>
          <pc:sldMk cId="332998064" sldId="331"/>
        </pc:sldMkLst>
        <pc:spChg chg="mod">
          <ac:chgData name="Katrine Eide" userId="S::katrine.eide@baerum.kommune.no::321faf17-0252-437b-8922-4d69d1f004cf" providerId="AD" clId="Web-{77131A88-84EB-2201-7142-983F848ED098}" dt="2023-12-07T09:15:08.710" v="767" actId="20577"/>
          <ac:spMkLst>
            <pc:docMk/>
            <pc:sldMk cId="332998064" sldId="331"/>
            <ac:spMk id="39" creationId="{60F53E2D-E53D-0A3D-A4BD-CD9A519CC36E}"/>
          </ac:spMkLst>
        </pc:spChg>
      </pc:sldChg>
      <pc:sldChg chg="addSp modSp modNotes">
        <pc:chgData name="Katrine Eide" userId="S::katrine.eide@baerum.kommune.no::321faf17-0252-437b-8922-4d69d1f004cf" providerId="AD" clId="Web-{77131A88-84EB-2201-7142-983F848ED098}" dt="2023-12-07T09:08:09.635" v="632"/>
        <pc:sldMkLst>
          <pc:docMk/>
          <pc:sldMk cId="1853160862" sldId="333"/>
        </pc:sldMkLst>
        <pc:spChg chg="add mod">
          <ac:chgData name="Katrine Eide" userId="S::katrine.eide@baerum.kommune.no::321faf17-0252-437b-8922-4d69d1f004cf" providerId="AD" clId="Web-{77131A88-84EB-2201-7142-983F848ED098}" dt="2023-12-07T09:03:32.408" v="409" actId="1076"/>
          <ac:spMkLst>
            <pc:docMk/>
            <pc:sldMk cId="1853160862" sldId="333"/>
            <ac:spMk id="7" creationId="{6EBD6B06-3EAF-D678-5D3F-603A739469D8}"/>
          </ac:spMkLst>
        </pc:spChg>
      </pc:sldChg>
      <pc:sldChg chg="ord">
        <pc:chgData name="Katrine Eide" userId="S::katrine.eide@baerum.kommune.no::321faf17-0252-437b-8922-4d69d1f004cf" providerId="AD" clId="Web-{77131A88-84EB-2201-7142-983F848ED098}" dt="2023-12-07T09:25:41.386" v="865"/>
        <pc:sldMkLst>
          <pc:docMk/>
          <pc:sldMk cId="1212816096" sldId="334"/>
        </pc:sldMkLst>
      </pc:sldChg>
      <pc:sldChg chg="modNotes">
        <pc:chgData name="Katrine Eide" userId="S::katrine.eide@baerum.kommune.no::321faf17-0252-437b-8922-4d69d1f004cf" providerId="AD" clId="Web-{77131A88-84EB-2201-7142-983F848ED098}" dt="2023-12-07T09:02:28.328" v="381"/>
        <pc:sldMkLst>
          <pc:docMk/>
          <pc:sldMk cId="1024057942" sldId="335"/>
        </pc:sldMkLst>
      </pc:sldChg>
      <pc:sldChg chg="addSp delSp modSp">
        <pc:chgData name="Katrine Eide" userId="S::katrine.eide@baerum.kommune.no::321faf17-0252-437b-8922-4d69d1f004cf" providerId="AD" clId="Web-{77131A88-84EB-2201-7142-983F848ED098}" dt="2023-12-07T08:38:39.378" v="11"/>
        <pc:sldMkLst>
          <pc:docMk/>
          <pc:sldMk cId="1781672062" sldId="363"/>
        </pc:sldMkLst>
        <pc:picChg chg="add del mod">
          <ac:chgData name="Katrine Eide" userId="S::katrine.eide@baerum.kommune.no::321faf17-0252-437b-8922-4d69d1f004cf" providerId="AD" clId="Web-{77131A88-84EB-2201-7142-983F848ED098}" dt="2023-12-07T08:38:22.940" v="9"/>
          <ac:picMkLst>
            <pc:docMk/>
            <pc:sldMk cId="1781672062" sldId="363"/>
            <ac:picMk id="4" creationId="{5DF514A6-0737-90F7-94B9-8C24CA6ADAB2}"/>
          </ac:picMkLst>
        </pc:picChg>
        <pc:picChg chg="add del">
          <ac:chgData name="Katrine Eide" userId="S::katrine.eide@baerum.kommune.no::321faf17-0252-437b-8922-4d69d1f004cf" providerId="AD" clId="Web-{77131A88-84EB-2201-7142-983F848ED098}" dt="2023-12-07T08:38:39.378" v="11"/>
          <ac:picMkLst>
            <pc:docMk/>
            <pc:sldMk cId="1781672062" sldId="363"/>
            <ac:picMk id="7" creationId="{F7B593F6-0A2F-0810-FB87-AA6DF67821B9}"/>
          </ac:picMkLst>
        </pc:picChg>
      </pc:sldChg>
      <pc:sldChg chg="modNotes">
        <pc:chgData name="Katrine Eide" userId="S::katrine.eide@baerum.kommune.no::321faf17-0252-437b-8922-4d69d1f004cf" providerId="AD" clId="Web-{77131A88-84EB-2201-7142-983F848ED098}" dt="2023-12-07T09:00:38.230" v="335"/>
        <pc:sldMkLst>
          <pc:docMk/>
          <pc:sldMk cId="1869234579" sldId="370"/>
        </pc:sldMkLst>
      </pc:sldChg>
      <pc:sldChg chg="modNotes">
        <pc:chgData name="Katrine Eide" userId="S::katrine.eide@baerum.kommune.no::321faf17-0252-437b-8922-4d69d1f004cf" providerId="AD" clId="Web-{77131A88-84EB-2201-7142-983F848ED098}" dt="2023-12-07T09:23:57.070" v="863"/>
        <pc:sldMkLst>
          <pc:docMk/>
          <pc:sldMk cId="852445968" sldId="371"/>
        </pc:sldMkLst>
      </pc:sldChg>
      <pc:sldChg chg="modSp modNotes">
        <pc:chgData name="Katrine Eide" userId="S::katrine.eide@baerum.kommune.no::321faf17-0252-437b-8922-4d69d1f004cf" providerId="AD" clId="Web-{77131A88-84EB-2201-7142-983F848ED098}" dt="2023-12-07T09:20:43.642" v="787" actId="20577"/>
        <pc:sldMkLst>
          <pc:docMk/>
          <pc:sldMk cId="2830079977" sldId="379"/>
        </pc:sldMkLst>
        <pc:spChg chg="mod">
          <ac:chgData name="Katrine Eide" userId="S::katrine.eide@baerum.kommune.no::321faf17-0252-437b-8922-4d69d1f004cf" providerId="AD" clId="Web-{77131A88-84EB-2201-7142-983F848ED098}" dt="2023-12-07T09:20:43.642" v="787" actId="20577"/>
          <ac:spMkLst>
            <pc:docMk/>
            <pc:sldMk cId="2830079977" sldId="379"/>
            <ac:spMk id="8" creationId="{F88EA5BA-BBB6-94A0-4AC1-FC44CB07F0A9}"/>
          </ac:spMkLst>
        </pc:spChg>
      </pc:sldChg>
      <pc:sldChg chg="del">
        <pc:chgData name="Katrine Eide" userId="S::katrine.eide@baerum.kommune.no::321faf17-0252-437b-8922-4d69d1f004cf" providerId="AD" clId="Web-{77131A88-84EB-2201-7142-983F848ED098}" dt="2023-12-07T09:10:57.202" v="746"/>
        <pc:sldMkLst>
          <pc:docMk/>
          <pc:sldMk cId="3376827140" sldId="380"/>
        </pc:sldMkLst>
      </pc:sldChg>
      <pc:sldChg chg="del ord">
        <pc:chgData name="Katrine Eide" userId="S::katrine.eide@baerum.kommune.no::321faf17-0252-437b-8922-4d69d1f004cf" providerId="AD" clId="Web-{77131A88-84EB-2201-7142-983F848ED098}" dt="2023-12-07T09:10:58.077" v="747"/>
        <pc:sldMkLst>
          <pc:docMk/>
          <pc:sldMk cId="1668972842" sldId="381"/>
        </pc:sldMkLst>
      </pc:sldChg>
      <pc:sldChg chg="addSp delSp modSp add ord replId">
        <pc:chgData name="Katrine Eide" userId="S::katrine.eide@baerum.kommune.no::321faf17-0252-437b-8922-4d69d1f004cf" providerId="AD" clId="Web-{77131A88-84EB-2201-7142-983F848ED098}" dt="2023-12-07T08:56:05.332" v="156"/>
        <pc:sldMkLst>
          <pc:docMk/>
          <pc:sldMk cId="2391318651" sldId="382"/>
        </pc:sldMkLst>
        <pc:spChg chg="add del mod">
          <ac:chgData name="Katrine Eide" userId="S::katrine.eide@baerum.kommune.no::321faf17-0252-437b-8922-4d69d1f004cf" providerId="AD" clId="Web-{77131A88-84EB-2201-7142-983F848ED098}" dt="2023-12-07T08:56:05.332" v="156"/>
          <ac:spMkLst>
            <pc:docMk/>
            <pc:sldMk cId="2391318651" sldId="382"/>
            <ac:spMk id="3" creationId="{0EBAC251-7227-1761-8216-2EDDDA929D76}"/>
          </ac:spMkLst>
        </pc:spChg>
      </pc:sldChg>
      <pc:sldChg chg="add del replId">
        <pc:chgData name="Katrine Eide" userId="S::katrine.eide@baerum.kommune.no::321faf17-0252-437b-8922-4d69d1f004cf" providerId="AD" clId="Web-{77131A88-84EB-2201-7142-983F848ED098}" dt="2023-12-07T08:56:12.207" v="157"/>
        <pc:sldMkLst>
          <pc:docMk/>
          <pc:sldMk cId="551611593" sldId="383"/>
        </pc:sldMkLst>
      </pc:sldChg>
      <pc:sldChg chg="add ord replId modNotes">
        <pc:chgData name="Katrine Eide" userId="S::katrine.eide@baerum.kommune.no::321faf17-0252-437b-8922-4d69d1f004cf" providerId="AD" clId="Web-{77131A88-84EB-2201-7142-983F848ED098}" dt="2023-12-07T09:21:12.721" v="835"/>
        <pc:sldMkLst>
          <pc:docMk/>
          <pc:sldMk cId="1148489643" sldId="383"/>
        </pc:sldMkLst>
      </pc:sldChg>
      <pc:sldChg chg="add del replId">
        <pc:chgData name="Katrine Eide" userId="S::katrine.eide@baerum.kommune.no::321faf17-0252-437b-8922-4d69d1f004cf" providerId="AD" clId="Web-{77131A88-84EB-2201-7142-983F848ED098}" dt="2023-12-07T08:55:54.972" v="153"/>
        <pc:sldMkLst>
          <pc:docMk/>
          <pc:sldMk cId="3521162755" sldId="383"/>
        </pc:sldMkLst>
      </pc:sldChg>
      <pc:sldChg chg="modSp add replId modNotes">
        <pc:chgData name="Katrine Eide" userId="S::katrine.eide@baerum.kommune.no::321faf17-0252-437b-8922-4d69d1f004cf" providerId="AD" clId="Web-{77131A88-84EB-2201-7142-983F848ED098}" dt="2023-12-07T09:25:33.588" v="864"/>
        <pc:sldMkLst>
          <pc:docMk/>
          <pc:sldMk cId="3926599505" sldId="384"/>
        </pc:sldMkLst>
        <pc:spChg chg="mod">
          <ac:chgData name="Katrine Eide" userId="S::katrine.eide@baerum.kommune.no::321faf17-0252-437b-8922-4d69d1f004cf" providerId="AD" clId="Web-{77131A88-84EB-2201-7142-983F848ED098}" dt="2023-12-07T09:10:54.798" v="745" actId="20577"/>
          <ac:spMkLst>
            <pc:docMk/>
            <pc:sldMk cId="3926599505" sldId="384"/>
            <ac:spMk id="8" creationId="{F88EA5BA-BBB6-94A0-4AC1-FC44CB07F0A9}"/>
          </ac:spMkLst>
        </pc:spChg>
      </pc:sldChg>
      <pc:sldChg chg="add replId modNotes">
        <pc:chgData name="Katrine Eide" userId="S::katrine.eide@baerum.kommune.no::321faf17-0252-437b-8922-4d69d1f004cf" providerId="AD" clId="Web-{77131A88-84EB-2201-7142-983F848ED098}" dt="2023-12-07T09:27:17.576" v="886"/>
        <pc:sldMkLst>
          <pc:docMk/>
          <pc:sldMk cId="1033754981" sldId="385"/>
        </pc:sldMkLst>
      </pc:sldChg>
    </pc:docChg>
  </pc:docChgLst>
  <pc:docChgLst>
    <pc:chgData name="Katrine Eide" userId="S::katrine.eide@baerum.kommune.no::321faf17-0252-437b-8922-4d69d1f004cf" providerId="AD" clId="Web-{575F6950-55DD-4F6C-B9FE-2E3B4D240EF6}"/>
    <pc:docChg chg="addSld delSld modSld sldOrd addMainMaster">
      <pc:chgData name="Katrine Eide" userId="S::katrine.eide@baerum.kommune.no::321faf17-0252-437b-8922-4d69d1f004cf" providerId="AD" clId="Web-{575F6950-55DD-4F6C-B9FE-2E3B4D240EF6}" dt="2023-10-11T06:44:47.758" v="248" actId="14100"/>
      <pc:docMkLst>
        <pc:docMk/>
      </pc:docMkLst>
      <pc:sldChg chg="modSp">
        <pc:chgData name="Katrine Eide" userId="S::katrine.eide@baerum.kommune.no::321faf17-0252-437b-8922-4d69d1f004cf" providerId="AD" clId="Web-{575F6950-55DD-4F6C-B9FE-2E3B4D240EF6}" dt="2023-10-11T06:44:47.758" v="248" actId="14100"/>
        <pc:sldMkLst>
          <pc:docMk/>
          <pc:sldMk cId="1660530364" sldId="297"/>
        </pc:sldMkLst>
        <pc:spChg chg="mod">
          <ac:chgData name="Katrine Eide" userId="S::katrine.eide@baerum.kommune.no::321faf17-0252-437b-8922-4d69d1f004cf" providerId="AD" clId="Web-{575F6950-55DD-4F6C-B9FE-2E3B4D240EF6}" dt="2023-10-11T06:44:47.758" v="248" actId="14100"/>
          <ac:spMkLst>
            <pc:docMk/>
            <pc:sldMk cId="1660530364" sldId="297"/>
            <ac:spMk id="3" creationId="{00000000-0000-0000-0000-000000000000}"/>
          </ac:spMkLst>
        </pc:spChg>
      </pc:sldChg>
      <pc:sldChg chg="addSp delSp modSp add ord">
        <pc:chgData name="Katrine Eide" userId="S::katrine.eide@baerum.kommune.no::321faf17-0252-437b-8922-4d69d1f004cf" providerId="AD" clId="Web-{575F6950-55DD-4F6C-B9FE-2E3B4D240EF6}" dt="2023-10-11T06:42:00.063" v="245" actId="20577"/>
        <pc:sldMkLst>
          <pc:docMk/>
          <pc:sldMk cId="1156188600" sldId="303"/>
        </pc:sldMkLst>
        <pc:spChg chg="add mod">
          <ac:chgData name="Katrine Eide" userId="S::katrine.eide@baerum.kommune.no::321faf17-0252-437b-8922-4d69d1f004cf" providerId="AD" clId="Web-{575F6950-55DD-4F6C-B9FE-2E3B4D240EF6}" dt="2023-10-11T06:42:00.063" v="245" actId="20577"/>
          <ac:spMkLst>
            <pc:docMk/>
            <pc:sldMk cId="1156188600" sldId="303"/>
            <ac:spMk id="3" creationId="{A4286A5F-F5BB-FE03-4E52-A52DD580909F}"/>
          </ac:spMkLst>
        </pc:spChg>
        <pc:spChg chg="del">
          <ac:chgData name="Katrine Eide" userId="S::katrine.eide@baerum.kommune.no::321faf17-0252-437b-8922-4d69d1f004cf" providerId="AD" clId="Web-{575F6950-55DD-4F6C-B9FE-2E3B4D240EF6}" dt="2023-10-11T06:25:39.567" v="71"/>
          <ac:spMkLst>
            <pc:docMk/>
            <pc:sldMk cId="1156188600" sldId="303"/>
            <ac:spMk id="4" creationId="{DB4223E2-3480-7842-5CA6-CEC90ACCA6AC}"/>
          </ac:spMkLst>
        </pc:spChg>
        <pc:spChg chg="add mod">
          <ac:chgData name="Katrine Eide" userId="S::katrine.eide@baerum.kommune.no::321faf17-0252-437b-8922-4d69d1f004cf" providerId="AD" clId="Web-{575F6950-55DD-4F6C-B9FE-2E3B4D240EF6}" dt="2023-10-11T06:24:30.267" v="37" actId="1076"/>
          <ac:spMkLst>
            <pc:docMk/>
            <pc:sldMk cId="1156188600" sldId="303"/>
            <ac:spMk id="7" creationId="{16955A15-4746-67E4-C8D4-306222A8C5FD}"/>
          </ac:spMkLst>
        </pc:spChg>
        <pc:spChg chg="add mod">
          <ac:chgData name="Katrine Eide" userId="S::katrine.eide@baerum.kommune.no::321faf17-0252-437b-8922-4d69d1f004cf" providerId="AD" clId="Web-{575F6950-55DD-4F6C-B9FE-2E3B4D240EF6}" dt="2023-10-11T06:38:24.476" v="200"/>
          <ac:spMkLst>
            <pc:docMk/>
            <pc:sldMk cId="1156188600" sldId="303"/>
            <ac:spMk id="34" creationId="{9A81023F-47B8-7B3C-A5F5-64DCA79A6615}"/>
          </ac:spMkLst>
        </pc:spChg>
        <pc:spChg chg="add mod">
          <ac:chgData name="Katrine Eide" userId="S::katrine.eide@baerum.kommune.no::321faf17-0252-437b-8922-4d69d1f004cf" providerId="AD" clId="Web-{575F6950-55DD-4F6C-B9FE-2E3B4D240EF6}" dt="2023-10-11T06:36:25.955" v="166" actId="20577"/>
          <ac:spMkLst>
            <pc:docMk/>
            <pc:sldMk cId="1156188600" sldId="303"/>
            <ac:spMk id="35" creationId="{E47E1718-C724-D792-AB00-513EBE9789FF}"/>
          </ac:spMkLst>
        </pc:spChg>
        <pc:spChg chg="add mod">
          <ac:chgData name="Katrine Eide" userId="S::katrine.eide@baerum.kommune.no::321faf17-0252-437b-8922-4d69d1f004cf" providerId="AD" clId="Web-{575F6950-55DD-4F6C-B9FE-2E3B4D240EF6}" dt="2023-10-11T06:37:38.927" v="197"/>
          <ac:spMkLst>
            <pc:docMk/>
            <pc:sldMk cId="1156188600" sldId="303"/>
            <ac:spMk id="36" creationId="{B16FE280-A848-952D-F63D-2436CB1BD9AA}"/>
          </ac:spMkLst>
        </pc:spChg>
        <pc:spChg chg="del">
          <ac:chgData name="Katrine Eide" userId="S::katrine.eide@baerum.kommune.no::321faf17-0252-437b-8922-4d69d1f004cf" providerId="AD" clId="Web-{575F6950-55DD-4F6C-B9FE-2E3B4D240EF6}" dt="2023-10-11T06:22:50.403" v="6"/>
          <ac:spMkLst>
            <pc:docMk/>
            <pc:sldMk cId="1156188600" sldId="303"/>
            <ac:spMk id="37" creationId="{3BF34EC0-52CB-7E21-F886-4F44F6CEC5C4}"/>
          </ac:spMkLst>
        </pc:spChg>
        <pc:spChg chg="add del">
          <ac:chgData name="Katrine Eide" userId="S::katrine.eide@baerum.kommune.no::321faf17-0252-437b-8922-4d69d1f004cf" providerId="AD" clId="Web-{575F6950-55DD-4F6C-B9FE-2E3B4D240EF6}" dt="2023-10-11T06:39:40.432" v="226"/>
          <ac:spMkLst>
            <pc:docMk/>
            <pc:sldMk cId="1156188600" sldId="303"/>
            <ac:spMk id="38" creationId="{33F80D12-F4F9-82EB-C530-666BCCB80D3E}"/>
          </ac:spMkLst>
        </pc:spChg>
        <pc:spChg chg="add del">
          <ac:chgData name="Katrine Eide" userId="S::katrine.eide@baerum.kommune.no::321faf17-0252-437b-8922-4d69d1f004cf" providerId="AD" clId="Web-{575F6950-55DD-4F6C-B9FE-2E3B4D240EF6}" dt="2023-10-11T06:39:39.432" v="225"/>
          <ac:spMkLst>
            <pc:docMk/>
            <pc:sldMk cId="1156188600" sldId="303"/>
            <ac:spMk id="39" creationId="{2CB74CFA-A1C1-5F35-863F-B9D230CB443A}"/>
          </ac:spMkLst>
        </pc:spChg>
        <pc:spChg chg="add mod">
          <ac:chgData name="Katrine Eide" userId="S::katrine.eide@baerum.kommune.no::321faf17-0252-437b-8922-4d69d1f004cf" providerId="AD" clId="Web-{575F6950-55DD-4F6C-B9FE-2E3B4D240EF6}" dt="2023-10-11T06:39:31.635" v="224" actId="20577"/>
          <ac:spMkLst>
            <pc:docMk/>
            <pc:sldMk cId="1156188600" sldId="303"/>
            <ac:spMk id="40" creationId="{249686B8-C3A1-EDFD-2822-2AE151BC0AAD}"/>
          </ac:spMkLst>
        </pc:spChg>
        <pc:spChg chg="add">
          <ac:chgData name="Katrine Eide" userId="S::katrine.eide@baerum.kommune.no::321faf17-0252-437b-8922-4d69d1f004cf" providerId="AD" clId="Web-{575F6950-55DD-4F6C-B9FE-2E3B4D240EF6}" dt="2023-10-11T06:41:32.218" v="239"/>
          <ac:spMkLst>
            <pc:docMk/>
            <pc:sldMk cId="1156188600" sldId="303"/>
            <ac:spMk id="41" creationId="{994C0791-2EB8-1100-4532-B07AC7DB1471}"/>
          </ac:spMkLst>
        </pc:spChg>
        <pc:spChg chg="del mod">
          <ac:chgData name="Katrine Eide" userId="S::katrine.eide@baerum.kommune.no::321faf17-0252-437b-8922-4d69d1f004cf" providerId="AD" clId="Web-{575F6950-55DD-4F6C-B9FE-2E3B4D240EF6}" dt="2023-10-11T06:22:52.575" v="8"/>
          <ac:spMkLst>
            <pc:docMk/>
            <pc:sldMk cId="1156188600" sldId="303"/>
            <ac:spMk id="71" creationId="{347AED00-CFC0-F08B-C266-DD4C6CA2CBC8}"/>
          </ac:spMkLst>
        </pc:spChg>
        <pc:spChg chg="del">
          <ac:chgData name="Katrine Eide" userId="S::katrine.eide@baerum.kommune.no::321faf17-0252-437b-8922-4d69d1f004cf" providerId="AD" clId="Web-{575F6950-55DD-4F6C-B9FE-2E3B4D240EF6}" dt="2023-10-11T06:22:54.403" v="9"/>
          <ac:spMkLst>
            <pc:docMk/>
            <pc:sldMk cId="1156188600" sldId="303"/>
            <ac:spMk id="72" creationId="{E2C07022-C25B-3760-F43B-C724A936DD55}"/>
          </ac:spMkLst>
        </pc:spChg>
        <pc:spChg chg="del">
          <ac:chgData name="Katrine Eide" userId="S::katrine.eide@baerum.kommune.no::321faf17-0252-437b-8922-4d69d1f004cf" providerId="AD" clId="Web-{575F6950-55DD-4F6C-B9FE-2E3B4D240EF6}" dt="2023-10-11T06:23:01.231" v="12"/>
          <ac:spMkLst>
            <pc:docMk/>
            <pc:sldMk cId="1156188600" sldId="303"/>
            <ac:spMk id="74" creationId="{340F2094-D8A6-0AC0-D5E8-01B8A3021F84}"/>
          </ac:spMkLst>
        </pc:spChg>
        <pc:spChg chg="del">
          <ac:chgData name="Katrine Eide" userId="S::katrine.eide@baerum.kommune.no::321faf17-0252-437b-8922-4d69d1f004cf" providerId="AD" clId="Web-{575F6950-55DD-4F6C-B9FE-2E3B4D240EF6}" dt="2023-10-11T06:25:35.801" v="68"/>
          <ac:spMkLst>
            <pc:docMk/>
            <pc:sldMk cId="1156188600" sldId="303"/>
            <ac:spMk id="77" creationId="{CF8CB22B-493A-C15A-681B-6F363859BEF6}"/>
          </ac:spMkLst>
        </pc:spChg>
        <pc:spChg chg="del">
          <ac:chgData name="Katrine Eide" userId="S::katrine.eide@baerum.kommune.no::321faf17-0252-437b-8922-4d69d1f004cf" providerId="AD" clId="Web-{575F6950-55DD-4F6C-B9FE-2E3B4D240EF6}" dt="2023-10-11T06:25:37.207" v="69"/>
          <ac:spMkLst>
            <pc:docMk/>
            <pc:sldMk cId="1156188600" sldId="303"/>
            <ac:spMk id="81" creationId="{A209DA2D-AAAA-F633-6E50-3925EBE012DF}"/>
          </ac:spMkLst>
        </pc:spChg>
        <pc:spChg chg="del">
          <ac:chgData name="Katrine Eide" userId="S::katrine.eide@baerum.kommune.no::321faf17-0252-437b-8922-4d69d1f004cf" providerId="AD" clId="Web-{575F6950-55DD-4F6C-B9FE-2E3B4D240EF6}" dt="2023-10-11T06:25:38.520" v="70"/>
          <ac:spMkLst>
            <pc:docMk/>
            <pc:sldMk cId="1156188600" sldId="303"/>
            <ac:spMk id="82" creationId="{666BF913-3D84-C817-6F32-32352A559A8B}"/>
          </ac:spMkLst>
        </pc:spChg>
        <pc:spChg chg="del">
          <ac:chgData name="Katrine Eide" userId="S::katrine.eide@baerum.kommune.no::321faf17-0252-437b-8922-4d69d1f004cf" providerId="AD" clId="Web-{575F6950-55DD-4F6C-B9FE-2E3B4D240EF6}" dt="2023-10-11T06:22:56.372" v="10"/>
          <ac:spMkLst>
            <pc:docMk/>
            <pc:sldMk cId="1156188600" sldId="303"/>
            <ac:spMk id="87" creationId="{09BBFC2D-3D83-DF83-A2E8-18DBFBE899E8}"/>
          </ac:spMkLst>
        </pc:spChg>
        <pc:spChg chg="mod">
          <ac:chgData name="Katrine Eide" userId="S::katrine.eide@baerum.kommune.no::321faf17-0252-437b-8922-4d69d1f004cf" providerId="AD" clId="Web-{575F6950-55DD-4F6C-B9FE-2E3B4D240EF6}" dt="2023-10-11T06:40:16.121" v="234" actId="20577"/>
          <ac:spMkLst>
            <pc:docMk/>
            <pc:sldMk cId="1156188600" sldId="303"/>
            <ac:spMk id="88" creationId="{0D17A39B-66FA-736C-1402-D02E6D96ED76}"/>
          </ac:spMkLst>
        </pc:spChg>
        <pc:spChg chg="mod">
          <ac:chgData name="Katrine Eide" userId="S::katrine.eide@baerum.kommune.no::321faf17-0252-437b-8922-4d69d1f004cf" providerId="AD" clId="Web-{575F6950-55DD-4F6C-B9FE-2E3B4D240EF6}" dt="2023-10-11T06:37:35.958" v="196"/>
          <ac:spMkLst>
            <pc:docMk/>
            <pc:sldMk cId="1156188600" sldId="303"/>
            <ac:spMk id="89" creationId="{FC713B2B-0A24-DCBB-6A1B-9A88989AC666}"/>
          </ac:spMkLst>
        </pc:spChg>
        <pc:spChg chg="add del">
          <ac:chgData name="Katrine Eide" userId="S::katrine.eide@baerum.kommune.no::321faf17-0252-437b-8922-4d69d1f004cf" providerId="AD" clId="Web-{575F6950-55DD-4F6C-B9FE-2E3B4D240EF6}" dt="2023-10-11T06:26:25.631" v="96"/>
          <ac:spMkLst>
            <pc:docMk/>
            <pc:sldMk cId="1156188600" sldId="303"/>
            <ac:spMk id="94" creationId="{1EF4A13F-8DF9-F638-CE9F-8250CEDBE9DC}"/>
          </ac:spMkLst>
        </pc:spChg>
        <pc:spChg chg="mod">
          <ac:chgData name="Katrine Eide" userId="S::katrine.eide@baerum.kommune.no::321faf17-0252-437b-8922-4d69d1f004cf" providerId="AD" clId="Web-{575F6950-55DD-4F6C-B9FE-2E3B4D240EF6}" dt="2023-10-11T06:37:33.395" v="195"/>
          <ac:spMkLst>
            <pc:docMk/>
            <pc:sldMk cId="1156188600" sldId="303"/>
            <ac:spMk id="95" creationId="{CD815E31-E84E-B4F0-AE21-7DC849647300}"/>
          </ac:spMkLst>
        </pc:spChg>
        <pc:spChg chg="del">
          <ac:chgData name="Katrine Eide" userId="S::katrine.eide@baerum.kommune.no::321faf17-0252-437b-8922-4d69d1f004cf" providerId="AD" clId="Web-{575F6950-55DD-4F6C-B9FE-2E3B4D240EF6}" dt="2023-10-11T06:20:49.131" v="1"/>
          <ac:spMkLst>
            <pc:docMk/>
            <pc:sldMk cId="1156188600" sldId="303"/>
            <ac:spMk id="96" creationId="{338F7E9B-EA27-27A3-EE29-3F3CD089EB08}"/>
          </ac:spMkLst>
        </pc:spChg>
        <pc:spChg chg="del mod">
          <ac:chgData name="Katrine Eide" userId="S::katrine.eide@baerum.kommune.no::321faf17-0252-437b-8922-4d69d1f004cf" providerId="AD" clId="Web-{575F6950-55DD-4F6C-B9FE-2E3B4D240EF6}" dt="2023-10-11T06:23:09.966" v="16"/>
          <ac:spMkLst>
            <pc:docMk/>
            <pc:sldMk cId="1156188600" sldId="303"/>
            <ac:spMk id="99" creationId="{CC2B1A8A-8C25-A503-FD88-B75AEDC22AEF}"/>
          </ac:spMkLst>
        </pc:spChg>
        <pc:spChg chg="del">
          <ac:chgData name="Katrine Eide" userId="S::katrine.eide@baerum.kommune.no::321faf17-0252-437b-8922-4d69d1f004cf" providerId="AD" clId="Web-{575F6950-55DD-4F6C-B9FE-2E3B4D240EF6}" dt="2023-10-11T06:27:51.760" v="104"/>
          <ac:spMkLst>
            <pc:docMk/>
            <pc:sldMk cId="1156188600" sldId="303"/>
            <ac:spMk id="100" creationId="{8682E0D0-1F1F-F3A3-839A-943D6A8B165A}"/>
          </ac:spMkLst>
        </pc:spChg>
        <pc:spChg chg="del">
          <ac:chgData name="Katrine Eide" userId="S::katrine.eide@baerum.kommune.no::321faf17-0252-437b-8922-4d69d1f004cf" providerId="AD" clId="Web-{575F6950-55DD-4F6C-B9FE-2E3B4D240EF6}" dt="2023-10-11T06:26:24.787" v="95"/>
          <ac:spMkLst>
            <pc:docMk/>
            <pc:sldMk cId="1156188600" sldId="303"/>
            <ac:spMk id="101" creationId="{8E2FDF71-B3CC-D01D-F1FA-37368D6ADC87}"/>
          </ac:spMkLst>
        </pc:spChg>
        <pc:spChg chg="add del mod">
          <ac:chgData name="Katrine Eide" userId="S::katrine.eide@baerum.kommune.no::321faf17-0252-437b-8922-4d69d1f004cf" providerId="AD" clId="Web-{575F6950-55DD-4F6C-B9FE-2E3B4D240EF6}" dt="2023-10-11T06:40:33.091" v="236" actId="1076"/>
          <ac:spMkLst>
            <pc:docMk/>
            <pc:sldMk cId="1156188600" sldId="303"/>
            <ac:spMk id="102" creationId="{3AFFF1B9-409B-C870-93E1-0A7617AFD6AE}"/>
          </ac:spMkLst>
        </pc:spChg>
        <pc:spChg chg="del">
          <ac:chgData name="Katrine Eide" userId="S::katrine.eide@baerum.kommune.no::321faf17-0252-437b-8922-4d69d1f004cf" providerId="AD" clId="Web-{575F6950-55DD-4F6C-B9FE-2E3B4D240EF6}" dt="2023-10-11T06:26:23.819" v="94"/>
          <ac:spMkLst>
            <pc:docMk/>
            <pc:sldMk cId="1156188600" sldId="303"/>
            <ac:spMk id="106" creationId="{08580546-09C6-0385-21CC-75693154BEC8}"/>
          </ac:spMkLst>
        </pc:spChg>
        <pc:spChg chg="del">
          <ac:chgData name="Katrine Eide" userId="S::katrine.eide@baerum.kommune.no::321faf17-0252-437b-8922-4d69d1f004cf" providerId="AD" clId="Web-{575F6950-55DD-4F6C-B9FE-2E3B4D240EF6}" dt="2023-10-11T06:28:25.793" v="110"/>
          <ac:spMkLst>
            <pc:docMk/>
            <pc:sldMk cId="1156188600" sldId="303"/>
            <ac:spMk id="108" creationId="{1E3B8DED-4B69-0520-9C2B-834F1FE32B5C}"/>
          </ac:spMkLst>
        </pc:spChg>
        <pc:spChg chg="del">
          <ac:chgData name="Katrine Eide" userId="S::katrine.eide@baerum.kommune.no::321faf17-0252-437b-8922-4d69d1f004cf" providerId="AD" clId="Web-{575F6950-55DD-4F6C-B9FE-2E3B4D240EF6}" dt="2023-10-11T06:28:26.949" v="111"/>
          <ac:spMkLst>
            <pc:docMk/>
            <pc:sldMk cId="1156188600" sldId="303"/>
            <ac:spMk id="109" creationId="{9A0019C2-0315-34FD-51FB-08F6AA4741BE}"/>
          </ac:spMkLst>
        </pc:spChg>
        <pc:spChg chg="del">
          <ac:chgData name="Katrine Eide" userId="S::katrine.eide@baerum.kommune.no::321faf17-0252-437b-8922-4d69d1f004cf" providerId="AD" clId="Web-{575F6950-55DD-4F6C-B9FE-2E3B4D240EF6}" dt="2023-10-11T06:28:10.917" v="109"/>
          <ac:spMkLst>
            <pc:docMk/>
            <pc:sldMk cId="1156188600" sldId="303"/>
            <ac:spMk id="110" creationId="{13A5285F-F38F-1B04-FCAC-C22B4FD2ACC3}"/>
          </ac:spMkLst>
        </pc:spChg>
        <pc:spChg chg="del mod">
          <ac:chgData name="Katrine Eide" userId="S::katrine.eide@baerum.kommune.no::321faf17-0252-437b-8922-4d69d1f004cf" providerId="AD" clId="Web-{575F6950-55DD-4F6C-B9FE-2E3B4D240EF6}" dt="2023-10-11T06:33:45.119" v="130"/>
          <ac:spMkLst>
            <pc:docMk/>
            <pc:sldMk cId="1156188600" sldId="303"/>
            <ac:spMk id="115" creationId="{0AB0EE23-FFA0-0C21-03B0-6BA576DE2443}"/>
          </ac:spMkLst>
        </pc:spChg>
        <pc:spChg chg="del">
          <ac:chgData name="Katrine Eide" userId="S::katrine.eide@baerum.kommune.no::321faf17-0252-437b-8922-4d69d1f004cf" providerId="AD" clId="Web-{575F6950-55DD-4F6C-B9FE-2E3B4D240EF6}" dt="2023-10-11T06:22:58.388" v="11"/>
          <ac:spMkLst>
            <pc:docMk/>
            <pc:sldMk cId="1156188600" sldId="303"/>
            <ac:spMk id="116" creationId="{8A68DDF6-CBAB-EAC3-A3AA-7DC17214EB44}"/>
          </ac:spMkLst>
        </pc:spChg>
        <pc:spChg chg="del">
          <ac:chgData name="Katrine Eide" userId="S::katrine.eide@baerum.kommune.no::321faf17-0252-437b-8922-4d69d1f004cf" providerId="AD" clId="Web-{575F6950-55DD-4F6C-B9FE-2E3B4D240EF6}" dt="2023-10-11T06:23:13.701" v="17"/>
          <ac:spMkLst>
            <pc:docMk/>
            <pc:sldMk cId="1156188600" sldId="303"/>
            <ac:spMk id="117" creationId="{17850BBD-EC88-AD12-3872-1D61DD387671}"/>
          </ac:spMkLst>
        </pc:spChg>
        <pc:cxnChg chg="add mod">
          <ac:chgData name="Katrine Eide" userId="S::katrine.eide@baerum.kommune.no::321faf17-0252-437b-8922-4d69d1f004cf" providerId="AD" clId="Web-{575F6950-55DD-4F6C-B9FE-2E3B4D240EF6}" dt="2023-10-11T06:24:47.908" v="40" actId="14100"/>
          <ac:cxnSpMkLst>
            <pc:docMk/>
            <pc:sldMk cId="1156188600" sldId="303"/>
            <ac:cxnSpMk id="33" creationId="{15261337-B1FA-7EFC-5B3C-ABF4FDAA8438}"/>
          </ac:cxnSpMkLst>
        </pc:cxnChg>
        <pc:cxnChg chg="del mod">
          <ac:chgData name="Katrine Eide" userId="S::katrine.eide@baerum.kommune.no::321faf17-0252-437b-8922-4d69d1f004cf" providerId="AD" clId="Web-{575F6950-55DD-4F6C-B9FE-2E3B4D240EF6}" dt="2023-10-11T06:23:02.528" v="13"/>
          <ac:cxnSpMkLst>
            <pc:docMk/>
            <pc:sldMk cId="1156188600" sldId="303"/>
            <ac:cxnSpMk id="76" creationId="{E9D599BD-1126-710D-26C6-8DEE0D627677}"/>
          </ac:cxnSpMkLst>
        </pc:cxnChg>
      </pc:sldChg>
      <pc:sldChg chg="new">
        <pc:chgData name="Katrine Eide" userId="S::katrine.eide@baerum.kommune.no::321faf17-0252-437b-8922-4d69d1f004cf" providerId="AD" clId="Web-{575F6950-55DD-4F6C-B9FE-2E3B4D240EF6}" dt="2023-10-11T06:44:31.773" v="246"/>
        <pc:sldMkLst>
          <pc:docMk/>
          <pc:sldMk cId="2509024646" sldId="304"/>
        </pc:sldMkLst>
      </pc:sldChg>
      <pc:sldChg chg="add del">
        <pc:chgData name="Katrine Eide" userId="S::katrine.eide@baerum.kommune.no::321faf17-0252-437b-8922-4d69d1f004cf" providerId="AD" clId="Web-{575F6950-55DD-4F6C-B9FE-2E3B4D240EF6}" dt="2023-10-11T06:29:44.327" v="113"/>
        <pc:sldMkLst>
          <pc:docMk/>
          <pc:sldMk cId="2584137060" sldId="304"/>
        </pc:sldMkLst>
      </pc:sldChg>
      <pc:sldMasterChg chg="add addSldLayout">
        <pc:chgData name="Katrine Eide" userId="S::katrine.eide@baerum.kommune.no::321faf17-0252-437b-8922-4d69d1f004cf" providerId="AD" clId="Web-{575F6950-55DD-4F6C-B9FE-2E3B4D240EF6}" dt="2023-10-11T06:20:35.849" v="0"/>
        <pc:sldMasterMkLst>
          <pc:docMk/>
          <pc:sldMasterMk cId="2234328413" sldId="2147483662"/>
        </pc:sldMasterMkLst>
        <pc:sldLayoutChg chg="add">
          <pc:chgData name="Katrine Eide" userId="S::katrine.eide@baerum.kommune.no::321faf17-0252-437b-8922-4d69d1f004cf" providerId="AD" clId="Web-{575F6950-55DD-4F6C-B9FE-2E3B4D240EF6}" dt="2023-10-11T06:20:35.849" v="0"/>
          <pc:sldLayoutMkLst>
            <pc:docMk/>
            <pc:sldMasterMk cId="2234328413" sldId="2147483662"/>
            <pc:sldLayoutMk cId="4268112576" sldId="2147483663"/>
          </pc:sldLayoutMkLst>
        </pc:sldLayoutChg>
        <pc:sldLayoutChg chg="add">
          <pc:chgData name="Katrine Eide" userId="S::katrine.eide@baerum.kommune.no::321faf17-0252-437b-8922-4d69d1f004cf" providerId="AD" clId="Web-{575F6950-55DD-4F6C-B9FE-2E3B4D240EF6}" dt="2023-10-11T06:20:35.849" v="0"/>
          <pc:sldLayoutMkLst>
            <pc:docMk/>
            <pc:sldMasterMk cId="2234328413" sldId="2147483662"/>
            <pc:sldLayoutMk cId="2096807131" sldId="2147483664"/>
          </pc:sldLayoutMkLst>
        </pc:sldLayoutChg>
        <pc:sldLayoutChg chg="add">
          <pc:chgData name="Katrine Eide" userId="S::katrine.eide@baerum.kommune.no::321faf17-0252-437b-8922-4d69d1f004cf" providerId="AD" clId="Web-{575F6950-55DD-4F6C-B9FE-2E3B4D240EF6}" dt="2023-10-11T06:20:35.849" v="0"/>
          <pc:sldLayoutMkLst>
            <pc:docMk/>
            <pc:sldMasterMk cId="2234328413" sldId="2147483662"/>
            <pc:sldLayoutMk cId="1134452219" sldId="2147483665"/>
          </pc:sldLayoutMkLst>
        </pc:sldLayoutChg>
        <pc:sldLayoutChg chg="add">
          <pc:chgData name="Katrine Eide" userId="S::katrine.eide@baerum.kommune.no::321faf17-0252-437b-8922-4d69d1f004cf" providerId="AD" clId="Web-{575F6950-55DD-4F6C-B9FE-2E3B4D240EF6}" dt="2023-10-11T06:20:35.849" v="0"/>
          <pc:sldLayoutMkLst>
            <pc:docMk/>
            <pc:sldMasterMk cId="2234328413" sldId="2147483662"/>
            <pc:sldLayoutMk cId="3209890423" sldId="2147483666"/>
          </pc:sldLayoutMkLst>
        </pc:sldLayoutChg>
        <pc:sldLayoutChg chg="add">
          <pc:chgData name="Katrine Eide" userId="S::katrine.eide@baerum.kommune.no::321faf17-0252-437b-8922-4d69d1f004cf" providerId="AD" clId="Web-{575F6950-55DD-4F6C-B9FE-2E3B4D240EF6}" dt="2023-10-11T06:20:35.849" v="0"/>
          <pc:sldLayoutMkLst>
            <pc:docMk/>
            <pc:sldMasterMk cId="2234328413" sldId="2147483662"/>
            <pc:sldLayoutMk cId="4056710671" sldId="2147483667"/>
          </pc:sldLayoutMkLst>
        </pc:sldLayoutChg>
        <pc:sldLayoutChg chg="add">
          <pc:chgData name="Katrine Eide" userId="S::katrine.eide@baerum.kommune.no::321faf17-0252-437b-8922-4d69d1f004cf" providerId="AD" clId="Web-{575F6950-55DD-4F6C-B9FE-2E3B4D240EF6}" dt="2023-10-11T06:20:35.849" v="0"/>
          <pc:sldLayoutMkLst>
            <pc:docMk/>
            <pc:sldMasterMk cId="2234328413" sldId="2147483662"/>
            <pc:sldLayoutMk cId="640466564" sldId="2147483668"/>
          </pc:sldLayoutMkLst>
        </pc:sldLayoutChg>
        <pc:sldLayoutChg chg="add">
          <pc:chgData name="Katrine Eide" userId="S::katrine.eide@baerum.kommune.no::321faf17-0252-437b-8922-4d69d1f004cf" providerId="AD" clId="Web-{575F6950-55DD-4F6C-B9FE-2E3B4D240EF6}" dt="2023-10-11T06:20:35.849" v="0"/>
          <pc:sldLayoutMkLst>
            <pc:docMk/>
            <pc:sldMasterMk cId="2234328413" sldId="2147483662"/>
            <pc:sldLayoutMk cId="917210826" sldId="2147483669"/>
          </pc:sldLayoutMkLst>
        </pc:sldLayoutChg>
        <pc:sldLayoutChg chg="add">
          <pc:chgData name="Katrine Eide" userId="S::katrine.eide@baerum.kommune.no::321faf17-0252-437b-8922-4d69d1f004cf" providerId="AD" clId="Web-{575F6950-55DD-4F6C-B9FE-2E3B4D240EF6}" dt="2023-10-11T06:20:35.849" v="0"/>
          <pc:sldLayoutMkLst>
            <pc:docMk/>
            <pc:sldMasterMk cId="2234328413" sldId="2147483662"/>
            <pc:sldLayoutMk cId="794041849" sldId="2147483670"/>
          </pc:sldLayoutMkLst>
        </pc:sldLayoutChg>
        <pc:sldLayoutChg chg="add">
          <pc:chgData name="Katrine Eide" userId="S::katrine.eide@baerum.kommune.no::321faf17-0252-437b-8922-4d69d1f004cf" providerId="AD" clId="Web-{575F6950-55DD-4F6C-B9FE-2E3B4D240EF6}" dt="2023-10-11T06:20:35.849" v="0"/>
          <pc:sldLayoutMkLst>
            <pc:docMk/>
            <pc:sldMasterMk cId="2234328413" sldId="2147483662"/>
            <pc:sldLayoutMk cId="3693793675" sldId="2147483671"/>
          </pc:sldLayoutMkLst>
        </pc:sldLayoutChg>
        <pc:sldLayoutChg chg="add">
          <pc:chgData name="Katrine Eide" userId="S::katrine.eide@baerum.kommune.no::321faf17-0252-437b-8922-4d69d1f004cf" providerId="AD" clId="Web-{575F6950-55DD-4F6C-B9FE-2E3B4D240EF6}" dt="2023-10-11T06:20:35.849" v="0"/>
          <pc:sldLayoutMkLst>
            <pc:docMk/>
            <pc:sldMasterMk cId="2234328413" sldId="2147483662"/>
            <pc:sldLayoutMk cId="2295210411" sldId="2147483672"/>
          </pc:sldLayoutMkLst>
        </pc:sldLayoutChg>
        <pc:sldLayoutChg chg="add">
          <pc:chgData name="Katrine Eide" userId="S::katrine.eide@baerum.kommune.no::321faf17-0252-437b-8922-4d69d1f004cf" providerId="AD" clId="Web-{575F6950-55DD-4F6C-B9FE-2E3B4D240EF6}" dt="2023-10-11T06:20:35.849" v="0"/>
          <pc:sldLayoutMkLst>
            <pc:docMk/>
            <pc:sldMasterMk cId="2234328413" sldId="2147483662"/>
            <pc:sldLayoutMk cId="1623906511" sldId="2147483673"/>
          </pc:sldLayoutMkLst>
        </pc:sldLayoutChg>
      </pc:sldMasterChg>
    </pc:docChg>
  </pc:docChgLst>
  <pc:docChgLst>
    <pc:chgData name="Katrine Eide" userId="S::katrine.eide@baerum.kommune.no::321faf17-0252-437b-8922-4d69d1f004cf" providerId="AD" clId="Web-{05DDCE2D-43B7-50AE-2B86-51AAA4E996EA}"/>
    <pc:docChg chg="addSld delSld modSld sldOrd">
      <pc:chgData name="Katrine Eide" userId="S::katrine.eide@baerum.kommune.no::321faf17-0252-437b-8922-4d69d1f004cf" providerId="AD" clId="Web-{05DDCE2D-43B7-50AE-2B86-51AAA4E996EA}" dt="2024-01-24T09:51:49.285" v="214"/>
      <pc:docMkLst>
        <pc:docMk/>
      </pc:docMkLst>
      <pc:sldChg chg="modSp">
        <pc:chgData name="Katrine Eide" userId="S::katrine.eide@baerum.kommune.no::321faf17-0252-437b-8922-4d69d1f004cf" providerId="AD" clId="Web-{05DDCE2D-43B7-50AE-2B86-51AAA4E996EA}" dt="2024-01-24T06:36:43.955" v="49" actId="20577"/>
        <pc:sldMkLst>
          <pc:docMk/>
          <pc:sldMk cId="3620194802" sldId="264"/>
        </pc:sldMkLst>
        <pc:spChg chg="mod">
          <ac:chgData name="Katrine Eide" userId="S::katrine.eide@baerum.kommune.no::321faf17-0252-437b-8922-4d69d1f004cf" providerId="AD" clId="Web-{05DDCE2D-43B7-50AE-2B86-51AAA4E996EA}" dt="2024-01-24T06:36:43.955" v="49" actId="20577"/>
          <ac:spMkLst>
            <pc:docMk/>
            <pc:sldMk cId="3620194802" sldId="264"/>
            <ac:spMk id="2" creationId="{DE2F5926-1007-4995-967C-F02ED724499B}"/>
          </ac:spMkLst>
        </pc:spChg>
      </pc:sldChg>
      <pc:sldChg chg="del">
        <pc:chgData name="Katrine Eide" userId="S::katrine.eide@baerum.kommune.no::321faf17-0252-437b-8922-4d69d1f004cf" providerId="AD" clId="Web-{05DDCE2D-43B7-50AE-2B86-51AAA4E996EA}" dt="2024-01-24T08:21:51.742" v="188"/>
        <pc:sldMkLst>
          <pc:docMk/>
          <pc:sldMk cId="69877197" sldId="299"/>
        </pc:sldMkLst>
      </pc:sldChg>
      <pc:sldChg chg="del">
        <pc:chgData name="Katrine Eide" userId="S::katrine.eide@baerum.kommune.no::321faf17-0252-437b-8922-4d69d1f004cf" providerId="AD" clId="Web-{05DDCE2D-43B7-50AE-2B86-51AAA4E996EA}" dt="2024-01-24T08:13:10.677" v="51"/>
        <pc:sldMkLst>
          <pc:docMk/>
          <pc:sldMk cId="1781672062" sldId="363"/>
        </pc:sldMkLst>
      </pc:sldChg>
      <pc:sldChg chg="del">
        <pc:chgData name="Katrine Eide" userId="S::katrine.eide@baerum.kommune.no::321faf17-0252-437b-8922-4d69d1f004cf" providerId="AD" clId="Web-{05DDCE2D-43B7-50AE-2B86-51AAA4E996EA}" dt="2024-01-24T08:51:15.754" v="213"/>
        <pc:sldMkLst>
          <pc:docMk/>
          <pc:sldMk cId="231732721" sldId="394"/>
        </pc:sldMkLst>
      </pc:sldChg>
      <pc:sldChg chg="ord">
        <pc:chgData name="Katrine Eide" userId="S::katrine.eide@baerum.kommune.no::321faf17-0252-437b-8922-4d69d1f004cf" providerId="AD" clId="Web-{05DDCE2D-43B7-50AE-2B86-51AAA4E996EA}" dt="2024-01-24T08:22:12.008" v="189"/>
        <pc:sldMkLst>
          <pc:docMk/>
          <pc:sldMk cId="2870899825" sldId="400"/>
        </pc:sldMkLst>
      </pc:sldChg>
      <pc:sldChg chg="del">
        <pc:chgData name="Katrine Eide" userId="S::katrine.eide@baerum.kommune.no::321faf17-0252-437b-8922-4d69d1f004cf" providerId="AD" clId="Web-{05DDCE2D-43B7-50AE-2B86-51AAA4E996EA}" dt="2024-01-24T08:14:51.368" v="76"/>
        <pc:sldMkLst>
          <pc:docMk/>
          <pc:sldMk cId="2283535286" sldId="408"/>
        </pc:sldMkLst>
      </pc:sldChg>
      <pc:sldChg chg="modSp">
        <pc:chgData name="Katrine Eide" userId="S::katrine.eide@baerum.kommune.no::321faf17-0252-437b-8922-4d69d1f004cf" providerId="AD" clId="Web-{05DDCE2D-43B7-50AE-2B86-51AAA4E996EA}" dt="2024-01-24T08:13:32.803" v="75" actId="20577"/>
        <pc:sldMkLst>
          <pc:docMk/>
          <pc:sldMk cId="119900749" sldId="417"/>
        </pc:sldMkLst>
        <pc:spChg chg="mod">
          <ac:chgData name="Katrine Eide" userId="S::katrine.eide@baerum.kommune.no::321faf17-0252-437b-8922-4d69d1f004cf" providerId="AD" clId="Web-{05DDCE2D-43B7-50AE-2B86-51AAA4E996EA}" dt="2024-01-24T08:13:32.803" v="75" actId="20577"/>
          <ac:spMkLst>
            <pc:docMk/>
            <pc:sldMk cId="119900749" sldId="417"/>
            <ac:spMk id="3" creationId="{BF9D9962-5178-2C2B-98EF-E1182666DEC5}"/>
          </ac:spMkLst>
        </pc:spChg>
      </pc:sldChg>
      <pc:sldChg chg="del">
        <pc:chgData name="Katrine Eide" userId="S::katrine.eide@baerum.kommune.no::321faf17-0252-437b-8922-4d69d1f004cf" providerId="AD" clId="Web-{05DDCE2D-43B7-50AE-2B86-51AAA4E996EA}" dt="2024-01-24T08:22:41.540" v="190"/>
        <pc:sldMkLst>
          <pc:docMk/>
          <pc:sldMk cId="603248816" sldId="418"/>
        </pc:sldMkLst>
      </pc:sldChg>
      <pc:sldChg chg="addSp delSp modSp">
        <pc:chgData name="Katrine Eide" userId="S::katrine.eide@baerum.kommune.no::321faf17-0252-437b-8922-4d69d1f004cf" providerId="AD" clId="Web-{05DDCE2D-43B7-50AE-2B86-51AAA4E996EA}" dt="2024-01-24T08:26:15.876" v="212" actId="20577"/>
        <pc:sldMkLst>
          <pc:docMk/>
          <pc:sldMk cId="320882870" sldId="420"/>
        </pc:sldMkLst>
        <pc:spChg chg="mod">
          <ac:chgData name="Katrine Eide" userId="S::katrine.eide@baerum.kommune.no::321faf17-0252-437b-8922-4d69d1f004cf" providerId="AD" clId="Web-{05DDCE2D-43B7-50AE-2B86-51AAA4E996EA}" dt="2024-01-24T08:26:15.876" v="212" actId="20577"/>
          <ac:spMkLst>
            <pc:docMk/>
            <pc:sldMk cId="320882870" sldId="420"/>
            <ac:spMk id="2" creationId="{8A240DFB-F695-ADE4-A47E-81CE79283EE8}"/>
          </ac:spMkLst>
        </pc:spChg>
        <pc:spChg chg="add del">
          <ac:chgData name="Katrine Eide" userId="S::katrine.eide@baerum.kommune.no::321faf17-0252-437b-8922-4d69d1f004cf" providerId="AD" clId="Web-{05DDCE2D-43B7-50AE-2B86-51AAA4E996EA}" dt="2024-01-24T08:17:37.624" v="139"/>
          <ac:spMkLst>
            <pc:docMk/>
            <pc:sldMk cId="320882870" sldId="420"/>
            <ac:spMk id="5" creationId="{AE99848C-BD9A-7DC9-A24E-D43C278E8EB7}"/>
          </ac:spMkLst>
        </pc:spChg>
        <pc:spChg chg="add mod">
          <ac:chgData name="Katrine Eide" userId="S::katrine.eide@baerum.kommune.no::321faf17-0252-437b-8922-4d69d1f004cf" providerId="AD" clId="Web-{05DDCE2D-43B7-50AE-2B86-51AAA4E996EA}" dt="2024-01-24T08:17:46.655" v="140" actId="1076"/>
          <ac:spMkLst>
            <pc:docMk/>
            <pc:sldMk cId="320882870" sldId="420"/>
            <ac:spMk id="6" creationId="{8E6F5FAD-3C35-07A9-4FD7-AD95CC83E2B4}"/>
          </ac:spMkLst>
        </pc:spChg>
        <pc:spChg chg="add del">
          <ac:chgData name="Katrine Eide" userId="S::katrine.eide@baerum.kommune.no::321faf17-0252-437b-8922-4d69d1f004cf" providerId="AD" clId="Web-{05DDCE2D-43B7-50AE-2B86-51AAA4E996EA}" dt="2024-01-24T08:18:23.500" v="147"/>
          <ac:spMkLst>
            <pc:docMk/>
            <pc:sldMk cId="320882870" sldId="420"/>
            <ac:spMk id="8" creationId="{33DFB091-2E39-4521-69E0-24D1C97D4C6C}"/>
          </ac:spMkLst>
        </pc:spChg>
        <pc:spChg chg="add mod">
          <ac:chgData name="Katrine Eide" userId="S::katrine.eide@baerum.kommune.no::321faf17-0252-437b-8922-4d69d1f004cf" providerId="AD" clId="Web-{05DDCE2D-43B7-50AE-2B86-51AAA4E996EA}" dt="2024-01-24T08:18:37.923" v="156" actId="1076"/>
          <ac:spMkLst>
            <pc:docMk/>
            <pc:sldMk cId="320882870" sldId="420"/>
            <ac:spMk id="9" creationId="{0DF88170-69AE-0E10-F9B8-F3B90C36A4B7}"/>
          </ac:spMkLst>
        </pc:spChg>
        <pc:spChg chg="add del">
          <ac:chgData name="Katrine Eide" userId="S::katrine.eide@baerum.kommune.no::321faf17-0252-437b-8922-4d69d1f004cf" providerId="AD" clId="Web-{05DDCE2D-43B7-50AE-2B86-51AAA4E996EA}" dt="2024-01-24T08:19:45.159" v="167"/>
          <ac:spMkLst>
            <pc:docMk/>
            <pc:sldMk cId="320882870" sldId="420"/>
            <ac:spMk id="11" creationId="{33DFB091-2E39-4521-69E0-24D1C97D4C6C}"/>
          </ac:spMkLst>
        </pc:spChg>
        <pc:spChg chg="add del">
          <ac:chgData name="Katrine Eide" userId="S::katrine.eide@baerum.kommune.no::321faf17-0252-437b-8922-4d69d1f004cf" providerId="AD" clId="Web-{05DDCE2D-43B7-50AE-2B86-51AAA4E996EA}" dt="2024-01-24T08:19:39.034" v="162"/>
          <ac:spMkLst>
            <pc:docMk/>
            <pc:sldMk cId="320882870" sldId="420"/>
            <ac:spMk id="12" creationId="{0DF88170-69AE-0E10-F9B8-F3B90C36A4B7}"/>
          </ac:spMkLst>
        </pc:spChg>
        <pc:spChg chg="add del">
          <ac:chgData name="Katrine Eide" userId="S::katrine.eide@baerum.kommune.no::321faf17-0252-437b-8922-4d69d1f004cf" providerId="AD" clId="Web-{05DDCE2D-43B7-50AE-2B86-51AAA4E996EA}" dt="2024-01-24T08:19:44.128" v="166"/>
          <ac:spMkLst>
            <pc:docMk/>
            <pc:sldMk cId="320882870" sldId="420"/>
            <ac:spMk id="14" creationId="{88FB3685-0675-E4B3-3983-BDCCD36BDC92}"/>
          </ac:spMkLst>
        </pc:spChg>
        <pc:spChg chg="add del">
          <ac:chgData name="Katrine Eide" userId="S::katrine.eide@baerum.kommune.no::321faf17-0252-437b-8922-4d69d1f004cf" providerId="AD" clId="Web-{05DDCE2D-43B7-50AE-2B86-51AAA4E996EA}" dt="2024-01-24T08:19:41.456" v="164"/>
          <ac:spMkLst>
            <pc:docMk/>
            <pc:sldMk cId="320882870" sldId="420"/>
            <ac:spMk id="15" creationId="{2111A92A-BE65-C9E8-1AF8-0A8430768AFA}"/>
          </ac:spMkLst>
        </pc:spChg>
        <pc:spChg chg="add mod">
          <ac:chgData name="Katrine Eide" userId="S::katrine.eide@baerum.kommune.no::321faf17-0252-437b-8922-4d69d1f004cf" providerId="AD" clId="Web-{05DDCE2D-43B7-50AE-2B86-51AAA4E996EA}" dt="2024-01-24T08:19:35.471" v="161" actId="1076"/>
          <ac:spMkLst>
            <pc:docMk/>
            <pc:sldMk cId="320882870" sldId="420"/>
            <ac:spMk id="16" creationId="{6741B2AE-751B-40B1-D643-4F4B6B1C0C7A}"/>
          </ac:spMkLst>
        </pc:spChg>
        <pc:spChg chg="add mod">
          <ac:chgData name="Katrine Eide" userId="S::katrine.eide@baerum.kommune.no::321faf17-0252-437b-8922-4d69d1f004cf" providerId="AD" clId="Web-{05DDCE2D-43B7-50AE-2B86-51AAA4E996EA}" dt="2024-01-24T08:20:17.629" v="169" actId="1076"/>
          <ac:spMkLst>
            <pc:docMk/>
            <pc:sldMk cId="320882870" sldId="420"/>
            <ac:spMk id="19" creationId="{3A5C2B2C-1602-C29C-B26E-AF06F7F41579}"/>
          </ac:spMkLst>
        </pc:spChg>
        <pc:spChg chg="add mod">
          <ac:chgData name="Katrine Eide" userId="S::katrine.eide@baerum.kommune.no::321faf17-0252-437b-8922-4d69d1f004cf" providerId="AD" clId="Web-{05DDCE2D-43B7-50AE-2B86-51AAA4E996EA}" dt="2024-01-24T08:20:17.739" v="175" actId="1076"/>
          <ac:spMkLst>
            <pc:docMk/>
            <pc:sldMk cId="320882870" sldId="420"/>
            <ac:spMk id="25" creationId="{C6500AB7-DE9C-918B-E8C3-968ECDD8B319}"/>
          </ac:spMkLst>
        </pc:spChg>
        <pc:spChg chg="add del mod">
          <ac:chgData name="Katrine Eide" userId="S::katrine.eide@baerum.kommune.no::321faf17-0252-437b-8922-4d69d1f004cf" providerId="AD" clId="Web-{05DDCE2D-43B7-50AE-2B86-51AAA4E996EA}" dt="2024-01-24T08:21:08.037" v="182"/>
          <ac:spMkLst>
            <pc:docMk/>
            <pc:sldMk cId="320882870" sldId="420"/>
            <ac:spMk id="27" creationId="{98DC79B2-2C56-DE22-F436-A2DD02011526}"/>
          </ac:spMkLst>
        </pc:spChg>
        <pc:spChg chg="add mod">
          <ac:chgData name="Katrine Eide" userId="S::katrine.eide@baerum.kommune.no::321faf17-0252-437b-8922-4d69d1f004cf" providerId="AD" clId="Web-{05DDCE2D-43B7-50AE-2B86-51AAA4E996EA}" dt="2024-01-24T08:21:17.209" v="185" actId="1076"/>
          <ac:spMkLst>
            <pc:docMk/>
            <pc:sldMk cId="320882870" sldId="420"/>
            <ac:spMk id="28" creationId="{6153BDA0-198B-18C9-4BE8-D051133D45E3}"/>
          </ac:spMkLst>
        </pc:spChg>
        <pc:spChg chg="add del mod">
          <ac:chgData name="Katrine Eide" userId="S::katrine.eide@baerum.kommune.no::321faf17-0252-437b-8922-4d69d1f004cf" providerId="AD" clId="Web-{05DDCE2D-43B7-50AE-2B86-51AAA4E996EA}" dt="2024-01-24T08:21:12.225" v="183"/>
          <ac:spMkLst>
            <pc:docMk/>
            <pc:sldMk cId="320882870" sldId="420"/>
            <ac:spMk id="30" creationId="{5859C280-6DF0-3A14-2ACB-84A6B918894A}"/>
          </ac:spMkLst>
        </pc:spChg>
        <pc:spChg chg="add mod">
          <ac:chgData name="Katrine Eide" userId="S::katrine.eide@baerum.kommune.no::321faf17-0252-437b-8922-4d69d1f004cf" providerId="AD" clId="Web-{05DDCE2D-43B7-50AE-2B86-51AAA4E996EA}" dt="2024-01-24T08:21:17.225" v="186" actId="1076"/>
          <ac:spMkLst>
            <pc:docMk/>
            <pc:sldMk cId="320882870" sldId="420"/>
            <ac:spMk id="31" creationId="{B0B8AC06-8170-3518-A56A-11C1D4307BAB}"/>
          </ac:spMkLst>
        </pc:spChg>
        <pc:spChg chg="mod">
          <ac:chgData name="Katrine Eide" userId="S::katrine.eide@baerum.kommune.no::321faf17-0252-437b-8922-4d69d1f004cf" providerId="AD" clId="Web-{05DDCE2D-43B7-50AE-2B86-51AAA4E996EA}" dt="2024-01-24T08:18:27.860" v="150" actId="1076"/>
          <ac:spMkLst>
            <pc:docMk/>
            <pc:sldMk cId="320882870" sldId="420"/>
            <ac:spMk id="100" creationId="{793F6028-BB62-5B88-77B4-9E25906F70E2}"/>
          </ac:spMkLst>
        </pc:spChg>
        <pc:spChg chg="mod">
          <ac:chgData name="Katrine Eide" userId="S::katrine.eide@baerum.kommune.no::321faf17-0252-437b-8922-4d69d1f004cf" providerId="AD" clId="Web-{05DDCE2D-43B7-50AE-2B86-51AAA4E996EA}" dt="2024-01-24T08:16:52.966" v="132" actId="20577"/>
          <ac:spMkLst>
            <pc:docMk/>
            <pc:sldMk cId="320882870" sldId="420"/>
            <ac:spMk id="103" creationId="{714B4167-A437-727A-4158-1DDDD8D8E10D}"/>
          </ac:spMkLst>
        </pc:spChg>
        <pc:spChg chg="mod">
          <ac:chgData name="Katrine Eide" userId="S::katrine.eide@baerum.kommune.no::321faf17-0252-437b-8922-4d69d1f004cf" providerId="AD" clId="Web-{05DDCE2D-43B7-50AE-2B86-51AAA4E996EA}" dt="2024-01-24T08:18:27.891" v="151" actId="1076"/>
          <ac:spMkLst>
            <pc:docMk/>
            <pc:sldMk cId="320882870" sldId="420"/>
            <ac:spMk id="109" creationId="{DC22E91B-07CC-887E-4948-3045D8F2857D}"/>
          </ac:spMkLst>
        </pc:spChg>
        <pc:spChg chg="mod">
          <ac:chgData name="Katrine Eide" userId="S::katrine.eide@baerum.kommune.no::321faf17-0252-437b-8922-4d69d1f004cf" providerId="AD" clId="Web-{05DDCE2D-43B7-50AE-2B86-51AAA4E996EA}" dt="2024-01-24T08:16:26.996" v="105" actId="20577"/>
          <ac:spMkLst>
            <pc:docMk/>
            <pc:sldMk cId="320882870" sldId="420"/>
            <ac:spMk id="135" creationId="{6160F39A-EDD2-172C-7847-CBA76C77E558}"/>
          </ac:spMkLst>
        </pc:spChg>
        <pc:spChg chg="mod">
          <ac:chgData name="Katrine Eide" userId="S::katrine.eide@baerum.kommune.no::321faf17-0252-437b-8922-4d69d1f004cf" providerId="AD" clId="Web-{05DDCE2D-43B7-50AE-2B86-51AAA4E996EA}" dt="2024-01-24T08:21:34.304" v="187" actId="20577"/>
          <ac:spMkLst>
            <pc:docMk/>
            <pc:sldMk cId="320882870" sldId="420"/>
            <ac:spMk id="136" creationId="{C00E0DDA-82C6-3E16-6C55-1BBCD321EF88}"/>
          </ac:spMkLst>
        </pc:spChg>
        <pc:picChg chg="add mod">
          <ac:chgData name="Katrine Eide" userId="S::katrine.eide@baerum.kommune.no::321faf17-0252-437b-8922-4d69d1f004cf" providerId="AD" clId="Web-{05DDCE2D-43B7-50AE-2B86-51AAA4E996EA}" dt="2024-01-24T08:17:59.656" v="145" actId="1076"/>
          <ac:picMkLst>
            <pc:docMk/>
            <pc:sldMk cId="320882870" sldId="420"/>
            <ac:picMk id="3" creationId="{E2DE57B2-9B90-650A-5430-2DD6CA439EEA}"/>
          </ac:picMkLst>
        </pc:picChg>
        <pc:picChg chg="add mod">
          <ac:chgData name="Katrine Eide" userId="S::katrine.eide@baerum.kommune.no::321faf17-0252-437b-8922-4d69d1f004cf" providerId="AD" clId="Web-{05DDCE2D-43B7-50AE-2B86-51AAA4E996EA}" dt="2024-01-24T08:17:57.984" v="144" actId="1076"/>
          <ac:picMkLst>
            <pc:docMk/>
            <pc:sldMk cId="320882870" sldId="420"/>
            <ac:picMk id="4" creationId="{A1882E9F-CFE9-B4EE-1C54-13DF3F28D91F}"/>
          </ac:picMkLst>
        </pc:picChg>
        <pc:picChg chg="add mod">
          <ac:chgData name="Katrine Eide" userId="S::katrine.eide@baerum.kommune.no::321faf17-0252-437b-8922-4d69d1f004cf" providerId="AD" clId="Web-{05DDCE2D-43B7-50AE-2B86-51AAA4E996EA}" dt="2024-01-24T08:17:56.640" v="143" actId="1076"/>
          <ac:picMkLst>
            <pc:docMk/>
            <pc:sldMk cId="320882870" sldId="420"/>
            <ac:picMk id="7" creationId="{89082C56-81D9-F219-47D8-7D1550F9585B}"/>
          </ac:picMkLst>
        </pc:picChg>
        <pc:picChg chg="add mod">
          <ac:chgData name="Katrine Eide" userId="S::katrine.eide@baerum.kommune.no::321faf17-0252-437b-8922-4d69d1f004cf" providerId="AD" clId="Web-{05DDCE2D-43B7-50AE-2B86-51AAA4E996EA}" dt="2024-01-24T08:18:49.173" v="157" actId="1076"/>
          <ac:picMkLst>
            <pc:docMk/>
            <pc:sldMk cId="320882870" sldId="420"/>
            <ac:picMk id="10" creationId="{BFEA0F99-DDE1-87B2-E70F-2ACB40CD2442}"/>
          </ac:picMkLst>
        </pc:picChg>
        <pc:picChg chg="add del">
          <ac:chgData name="Katrine Eide" userId="S::katrine.eide@baerum.kommune.no::321faf17-0252-437b-8922-4d69d1f004cf" providerId="AD" clId="Web-{05DDCE2D-43B7-50AE-2B86-51AAA4E996EA}" dt="2024-01-24T08:19:39.847" v="163"/>
          <ac:picMkLst>
            <pc:docMk/>
            <pc:sldMk cId="320882870" sldId="420"/>
            <ac:picMk id="13" creationId="{BFEA0F99-DDE1-87B2-E70F-2ACB40CD2442}"/>
          </ac:picMkLst>
        </pc:picChg>
        <pc:picChg chg="add mod">
          <ac:chgData name="Katrine Eide" userId="S::katrine.eide@baerum.kommune.no::321faf17-0252-437b-8922-4d69d1f004cf" providerId="AD" clId="Web-{05DDCE2D-43B7-50AE-2B86-51AAA4E996EA}" dt="2024-01-24T08:19:27.237" v="160" actId="1076"/>
          <ac:picMkLst>
            <pc:docMk/>
            <pc:sldMk cId="320882870" sldId="420"/>
            <ac:picMk id="17" creationId="{999E2282-F1D9-D801-EAD7-CFD74F30FF34}"/>
          </ac:picMkLst>
        </pc:picChg>
        <pc:picChg chg="add del">
          <ac:chgData name="Katrine Eide" userId="S::katrine.eide@baerum.kommune.no::321faf17-0252-437b-8922-4d69d1f004cf" providerId="AD" clId="Web-{05DDCE2D-43B7-50AE-2B86-51AAA4E996EA}" dt="2024-01-24T08:19:42.690" v="165"/>
          <ac:picMkLst>
            <pc:docMk/>
            <pc:sldMk cId="320882870" sldId="420"/>
            <ac:picMk id="18" creationId="{3815C58A-9084-DA85-3BAB-23F0062E8836}"/>
          </ac:picMkLst>
        </pc:picChg>
        <pc:picChg chg="add mod">
          <ac:chgData name="Katrine Eide" userId="S::katrine.eide@baerum.kommune.no::321faf17-0252-437b-8922-4d69d1f004cf" providerId="AD" clId="Web-{05DDCE2D-43B7-50AE-2B86-51AAA4E996EA}" dt="2024-01-24T08:20:17.645" v="170" actId="1076"/>
          <ac:picMkLst>
            <pc:docMk/>
            <pc:sldMk cId="320882870" sldId="420"/>
            <ac:picMk id="20" creationId="{E0C63F2D-F389-31C1-E988-EDEEF1795DC9}"/>
          </ac:picMkLst>
        </pc:picChg>
        <pc:picChg chg="add mod">
          <ac:chgData name="Katrine Eide" userId="S::katrine.eide@baerum.kommune.no::321faf17-0252-437b-8922-4d69d1f004cf" providerId="AD" clId="Web-{05DDCE2D-43B7-50AE-2B86-51AAA4E996EA}" dt="2024-01-24T08:20:17.660" v="171" actId="1076"/>
          <ac:picMkLst>
            <pc:docMk/>
            <pc:sldMk cId="320882870" sldId="420"/>
            <ac:picMk id="21" creationId="{40B078A4-6F85-3E33-8776-DC2891E1BD1D}"/>
          </ac:picMkLst>
        </pc:picChg>
        <pc:picChg chg="add mod">
          <ac:chgData name="Katrine Eide" userId="S::katrine.eide@baerum.kommune.no::321faf17-0252-437b-8922-4d69d1f004cf" providerId="AD" clId="Web-{05DDCE2D-43B7-50AE-2B86-51AAA4E996EA}" dt="2024-01-24T08:20:17.676" v="172" actId="1076"/>
          <ac:picMkLst>
            <pc:docMk/>
            <pc:sldMk cId="320882870" sldId="420"/>
            <ac:picMk id="22" creationId="{CCB3AF53-CC99-ECC9-2ED5-BCEC15850865}"/>
          </ac:picMkLst>
        </pc:picChg>
        <pc:picChg chg="add mod">
          <ac:chgData name="Katrine Eide" userId="S::katrine.eide@baerum.kommune.no::321faf17-0252-437b-8922-4d69d1f004cf" providerId="AD" clId="Web-{05DDCE2D-43B7-50AE-2B86-51AAA4E996EA}" dt="2024-01-24T08:20:17.692" v="173" actId="1076"/>
          <ac:picMkLst>
            <pc:docMk/>
            <pc:sldMk cId="320882870" sldId="420"/>
            <ac:picMk id="23" creationId="{D08626CB-F1B4-C9BC-ADFC-AD760E69B57C}"/>
          </ac:picMkLst>
        </pc:picChg>
        <pc:picChg chg="add mod">
          <ac:chgData name="Katrine Eide" userId="S::katrine.eide@baerum.kommune.no::321faf17-0252-437b-8922-4d69d1f004cf" providerId="AD" clId="Web-{05DDCE2D-43B7-50AE-2B86-51AAA4E996EA}" dt="2024-01-24T08:20:17.707" v="174" actId="1076"/>
          <ac:picMkLst>
            <pc:docMk/>
            <pc:sldMk cId="320882870" sldId="420"/>
            <ac:picMk id="24" creationId="{1151275C-4ADD-7C83-3F73-DE64802F8701}"/>
          </ac:picMkLst>
        </pc:picChg>
        <pc:picChg chg="add mod">
          <ac:chgData name="Katrine Eide" userId="S::katrine.eide@baerum.kommune.no::321faf17-0252-437b-8922-4d69d1f004cf" providerId="AD" clId="Web-{05DDCE2D-43B7-50AE-2B86-51AAA4E996EA}" dt="2024-01-24T08:21:17.178" v="184" actId="1076"/>
          <ac:picMkLst>
            <pc:docMk/>
            <pc:sldMk cId="320882870" sldId="420"/>
            <ac:picMk id="26" creationId="{367A4CBF-87DF-D2AB-74F1-69574C842686}"/>
          </ac:picMkLst>
        </pc:picChg>
        <pc:cxnChg chg="mod">
          <ac:chgData name="Katrine Eide" userId="S::katrine.eide@baerum.kommune.no::321faf17-0252-437b-8922-4d69d1f004cf" providerId="AD" clId="Web-{05DDCE2D-43B7-50AE-2B86-51AAA4E996EA}" dt="2024-01-24T08:18:27.813" v="148" actId="1076"/>
          <ac:cxnSpMkLst>
            <pc:docMk/>
            <pc:sldMk cId="320882870" sldId="420"/>
            <ac:cxnSpMk id="29" creationId="{8A17D968-8406-4AD6-9F70-881D9D683C47}"/>
          </ac:cxnSpMkLst>
        </pc:cxnChg>
        <pc:cxnChg chg="mod">
          <ac:chgData name="Katrine Eide" userId="S::katrine.eide@baerum.kommune.no::321faf17-0252-437b-8922-4d69d1f004cf" providerId="AD" clId="Web-{05DDCE2D-43B7-50AE-2B86-51AAA4E996EA}" dt="2024-01-24T08:18:27.844" v="149" actId="1076"/>
          <ac:cxnSpMkLst>
            <pc:docMk/>
            <pc:sldMk cId="320882870" sldId="420"/>
            <ac:cxnSpMk id="95" creationId="{F9F34BF9-B796-522B-6851-8F396A4A6384}"/>
          </ac:cxnSpMkLst>
        </pc:cxnChg>
      </pc:sldChg>
      <pc:sldChg chg="add">
        <pc:chgData name="Katrine Eide" userId="S::katrine.eide@baerum.kommune.no::321faf17-0252-437b-8922-4d69d1f004cf" providerId="AD" clId="Web-{05DDCE2D-43B7-50AE-2B86-51AAA4E996EA}" dt="2024-01-24T09:51:49.285" v="214"/>
        <pc:sldMkLst>
          <pc:docMk/>
          <pc:sldMk cId="532702654" sldId="432"/>
        </pc:sldMkLst>
      </pc:sldChg>
    </pc:docChg>
  </pc:docChgLst>
  <pc:docChgLst>
    <pc:chgData name="Katrine Eide" userId="S::katrine.eide@baerum.kommune.no::321faf17-0252-437b-8922-4d69d1f004cf" providerId="AD" clId="Web-{AD5310A6-9469-44DD-B7A4-153367F8C429}"/>
    <pc:docChg chg="addSld delSld">
      <pc:chgData name="Katrine Eide" userId="S::katrine.eide@baerum.kommune.no::321faf17-0252-437b-8922-4d69d1f004cf" providerId="AD" clId="Web-{AD5310A6-9469-44DD-B7A4-153367F8C429}" dt="2023-10-31T10:57:34.841" v="1"/>
      <pc:docMkLst>
        <pc:docMk/>
      </pc:docMkLst>
      <pc:sldChg chg="new del">
        <pc:chgData name="Katrine Eide" userId="S::katrine.eide@baerum.kommune.no::321faf17-0252-437b-8922-4d69d1f004cf" providerId="AD" clId="Web-{AD5310A6-9469-44DD-B7A4-153367F8C429}" dt="2023-10-31T10:57:34.841" v="1"/>
        <pc:sldMkLst>
          <pc:docMk/>
          <pc:sldMk cId="1964968372" sldId="357"/>
        </pc:sldMkLst>
      </pc:sldChg>
    </pc:docChg>
  </pc:docChgLst>
  <pc:docChgLst>
    <pc:chgData name="Anine Therese Kildahl" userId="459514df-3b29-4f96-8982-4b8e0b04d2ef" providerId="ADAL" clId="{2065B551-D20C-487E-800B-6EB706239BDF}"/>
    <pc:docChg chg="custSel modSld">
      <pc:chgData name="Anine Therese Kildahl" userId="459514df-3b29-4f96-8982-4b8e0b04d2ef" providerId="ADAL" clId="{2065B551-D20C-487E-800B-6EB706239BDF}" dt="2024-06-06T18:52:06.392" v="178" actId="20577"/>
      <pc:docMkLst>
        <pc:docMk/>
      </pc:docMkLst>
      <pc:sldChg chg="modSp mod">
        <pc:chgData name="Anine Therese Kildahl" userId="459514df-3b29-4f96-8982-4b8e0b04d2ef" providerId="ADAL" clId="{2065B551-D20C-487E-800B-6EB706239BDF}" dt="2024-06-06T18:50:28.715" v="123" actId="113"/>
        <pc:sldMkLst>
          <pc:docMk/>
          <pc:sldMk cId="119900749" sldId="417"/>
        </pc:sldMkLst>
        <pc:spChg chg="mod">
          <ac:chgData name="Anine Therese Kildahl" userId="459514df-3b29-4f96-8982-4b8e0b04d2ef" providerId="ADAL" clId="{2065B551-D20C-487E-800B-6EB706239BDF}" dt="2024-06-06T18:50:28.715" v="123" actId="113"/>
          <ac:spMkLst>
            <pc:docMk/>
            <pc:sldMk cId="119900749" sldId="417"/>
            <ac:spMk id="8" creationId="{74C117B7-BC14-6205-205D-1E899502DE7C}"/>
          </ac:spMkLst>
        </pc:spChg>
      </pc:sldChg>
      <pc:sldChg chg="modSp mod">
        <pc:chgData name="Anine Therese Kildahl" userId="459514df-3b29-4f96-8982-4b8e0b04d2ef" providerId="ADAL" clId="{2065B551-D20C-487E-800B-6EB706239BDF}" dt="2024-06-03T06:50:41.459" v="122" actId="403"/>
        <pc:sldMkLst>
          <pc:docMk/>
          <pc:sldMk cId="1973775873" sldId="544"/>
        </pc:sldMkLst>
        <pc:spChg chg="mod">
          <ac:chgData name="Anine Therese Kildahl" userId="459514df-3b29-4f96-8982-4b8e0b04d2ef" providerId="ADAL" clId="{2065B551-D20C-487E-800B-6EB706239BDF}" dt="2024-06-03T06:50:41.459" v="122" actId="403"/>
          <ac:spMkLst>
            <pc:docMk/>
            <pc:sldMk cId="1973775873" sldId="544"/>
            <ac:spMk id="3" creationId="{BF9D9962-5178-2C2B-98EF-E1182666DEC5}"/>
          </ac:spMkLst>
        </pc:spChg>
      </pc:sldChg>
      <pc:sldChg chg="modSp mod">
        <pc:chgData name="Anine Therese Kildahl" userId="459514df-3b29-4f96-8982-4b8e0b04d2ef" providerId="ADAL" clId="{2065B551-D20C-487E-800B-6EB706239BDF}" dt="2024-05-31T09:18:32.383" v="92" actId="20577"/>
        <pc:sldMkLst>
          <pc:docMk/>
          <pc:sldMk cId="1640702255" sldId="548"/>
        </pc:sldMkLst>
        <pc:spChg chg="mod">
          <ac:chgData name="Anine Therese Kildahl" userId="459514df-3b29-4f96-8982-4b8e0b04d2ef" providerId="ADAL" clId="{2065B551-D20C-487E-800B-6EB706239BDF}" dt="2024-05-31T09:18:32.383" v="92" actId="20577"/>
          <ac:spMkLst>
            <pc:docMk/>
            <pc:sldMk cId="1640702255" sldId="548"/>
            <ac:spMk id="3" creationId="{2EA42CBC-D9E0-B917-5DB7-7A58FC9A60C6}"/>
          </ac:spMkLst>
        </pc:spChg>
      </pc:sldChg>
      <pc:sldChg chg="modSp mod">
        <pc:chgData name="Anine Therese Kildahl" userId="459514df-3b29-4f96-8982-4b8e0b04d2ef" providerId="ADAL" clId="{2065B551-D20C-487E-800B-6EB706239BDF}" dt="2024-06-06T18:52:06.392" v="178" actId="20577"/>
        <pc:sldMkLst>
          <pc:docMk/>
          <pc:sldMk cId="3639225161" sldId="581"/>
        </pc:sldMkLst>
        <pc:spChg chg="mod">
          <ac:chgData name="Anine Therese Kildahl" userId="459514df-3b29-4f96-8982-4b8e0b04d2ef" providerId="ADAL" clId="{2065B551-D20C-487E-800B-6EB706239BDF}" dt="2024-06-06T18:52:06.392" v="178" actId="20577"/>
          <ac:spMkLst>
            <pc:docMk/>
            <pc:sldMk cId="3639225161" sldId="581"/>
            <ac:spMk id="3" creationId="{C04F8BD9-024C-B81B-0628-6E1A5A3A1EEE}"/>
          </ac:spMkLst>
        </pc:spChg>
      </pc:sldChg>
    </pc:docChg>
  </pc:docChgLst>
  <pc:docChgLst>
    <pc:chgData name="Katrine Eide" userId="S::katrine.eide@baerum.kommune.no::321faf17-0252-437b-8922-4d69d1f004cf" providerId="AD" clId="Web-{5323DC61-C8D7-F597-1854-78DC5276D4D6}"/>
    <pc:docChg chg="addSld delSld modSld sldOrd">
      <pc:chgData name="Katrine Eide" userId="S::katrine.eide@baerum.kommune.no::321faf17-0252-437b-8922-4d69d1f004cf" providerId="AD" clId="Web-{5323DC61-C8D7-F597-1854-78DC5276D4D6}" dt="2024-02-07T21:26:50.235" v="1088"/>
      <pc:docMkLst>
        <pc:docMk/>
      </pc:docMkLst>
      <pc:sldChg chg="modNotes">
        <pc:chgData name="Katrine Eide" userId="S::katrine.eide@baerum.kommune.no::321faf17-0252-437b-8922-4d69d1f004cf" providerId="AD" clId="Web-{5323DC61-C8D7-F597-1854-78DC5276D4D6}" dt="2024-02-07T20:55:38.170" v="747"/>
        <pc:sldMkLst>
          <pc:docMk/>
          <pc:sldMk cId="1024057942" sldId="335"/>
        </pc:sldMkLst>
      </pc:sldChg>
      <pc:sldChg chg="ord modNotes">
        <pc:chgData name="Katrine Eide" userId="S::katrine.eide@baerum.kommune.no::321faf17-0252-437b-8922-4d69d1f004cf" providerId="AD" clId="Web-{5323DC61-C8D7-F597-1854-78DC5276D4D6}" dt="2024-02-07T20:56:30.298" v="761"/>
        <pc:sldMkLst>
          <pc:docMk/>
          <pc:sldMk cId="2870899825" sldId="400"/>
        </pc:sldMkLst>
      </pc:sldChg>
      <pc:sldChg chg="ord modNotes">
        <pc:chgData name="Katrine Eide" userId="S::katrine.eide@baerum.kommune.no::321faf17-0252-437b-8922-4d69d1f004cf" providerId="AD" clId="Web-{5323DC61-C8D7-F597-1854-78DC5276D4D6}" dt="2024-02-07T21:26:50.235" v="1088"/>
        <pc:sldMkLst>
          <pc:docMk/>
          <pc:sldMk cId="119900749" sldId="417"/>
        </pc:sldMkLst>
      </pc:sldChg>
      <pc:sldChg chg="delSp modSp">
        <pc:chgData name="Katrine Eide" userId="S::katrine.eide@baerum.kommune.no::321faf17-0252-437b-8922-4d69d1f004cf" providerId="AD" clId="Web-{5323DC61-C8D7-F597-1854-78DC5276D4D6}" dt="2024-02-07T20:45:41.660" v="590" actId="20577"/>
        <pc:sldMkLst>
          <pc:docMk/>
          <pc:sldMk cId="2348610852" sldId="430"/>
        </pc:sldMkLst>
        <pc:spChg chg="mod">
          <ac:chgData name="Katrine Eide" userId="S::katrine.eide@baerum.kommune.no::321faf17-0252-437b-8922-4d69d1f004cf" providerId="AD" clId="Web-{5323DC61-C8D7-F597-1854-78DC5276D4D6}" dt="2024-02-07T20:45:41.660" v="590" actId="20577"/>
          <ac:spMkLst>
            <pc:docMk/>
            <pc:sldMk cId="2348610852" sldId="430"/>
            <ac:spMk id="3" creationId="{119CD2B5-FC82-01E3-614E-C324F2CBAB79}"/>
          </ac:spMkLst>
        </pc:spChg>
        <pc:picChg chg="del">
          <ac:chgData name="Katrine Eide" userId="S::katrine.eide@baerum.kommune.no::321faf17-0252-437b-8922-4d69d1f004cf" providerId="AD" clId="Web-{5323DC61-C8D7-F597-1854-78DC5276D4D6}" dt="2024-02-07T20:45:21.346" v="588"/>
          <ac:picMkLst>
            <pc:docMk/>
            <pc:sldMk cId="2348610852" sldId="430"/>
            <ac:picMk id="5" creationId="{BA6E0499-2017-EDD5-BA3D-03BA20D1D462}"/>
          </ac:picMkLst>
        </pc:picChg>
      </pc:sldChg>
      <pc:sldChg chg="ord modNotes">
        <pc:chgData name="Katrine Eide" userId="S::katrine.eide@baerum.kommune.no::321faf17-0252-437b-8922-4d69d1f004cf" providerId="AD" clId="Web-{5323DC61-C8D7-F597-1854-78DC5276D4D6}" dt="2024-02-07T20:53:52.381" v="708"/>
        <pc:sldMkLst>
          <pc:docMk/>
          <pc:sldMk cId="1910931897" sldId="437"/>
        </pc:sldMkLst>
      </pc:sldChg>
      <pc:sldChg chg="delSp modSp">
        <pc:chgData name="Katrine Eide" userId="S::katrine.eide@baerum.kommune.no::321faf17-0252-437b-8922-4d69d1f004cf" providerId="AD" clId="Web-{5323DC61-C8D7-F597-1854-78DC5276D4D6}" dt="2024-02-07T21:03:09.372" v="807"/>
        <pc:sldMkLst>
          <pc:docMk/>
          <pc:sldMk cId="4213585927" sldId="463"/>
        </pc:sldMkLst>
        <pc:spChg chg="mod">
          <ac:chgData name="Katrine Eide" userId="S::katrine.eide@baerum.kommune.no::321faf17-0252-437b-8922-4d69d1f004cf" providerId="AD" clId="Web-{5323DC61-C8D7-F597-1854-78DC5276D4D6}" dt="2024-02-07T20:58:12.758" v="764" actId="20577"/>
          <ac:spMkLst>
            <pc:docMk/>
            <pc:sldMk cId="4213585927" sldId="463"/>
            <ac:spMk id="2" creationId="{1BB03983-B5B9-F64A-D60E-A4F82B43FA8B}"/>
          </ac:spMkLst>
        </pc:spChg>
        <pc:spChg chg="del">
          <ac:chgData name="Katrine Eide" userId="S::katrine.eide@baerum.kommune.no::321faf17-0252-437b-8922-4d69d1f004cf" providerId="AD" clId="Web-{5323DC61-C8D7-F597-1854-78DC5276D4D6}" dt="2024-02-07T21:02:49.355" v="797"/>
          <ac:spMkLst>
            <pc:docMk/>
            <pc:sldMk cId="4213585927" sldId="463"/>
            <ac:spMk id="6" creationId="{312C3D01-CDE5-F7FB-14CF-9A972A7A6A50}"/>
          </ac:spMkLst>
        </pc:spChg>
        <pc:spChg chg="del">
          <ac:chgData name="Katrine Eide" userId="S::katrine.eide@baerum.kommune.no::321faf17-0252-437b-8922-4d69d1f004cf" providerId="AD" clId="Web-{5323DC61-C8D7-F597-1854-78DC5276D4D6}" dt="2024-02-07T21:02:49.355" v="796"/>
          <ac:spMkLst>
            <pc:docMk/>
            <pc:sldMk cId="4213585927" sldId="463"/>
            <ac:spMk id="9" creationId="{E498A390-CE19-5D60-EF66-92F0B2EFC684}"/>
          </ac:spMkLst>
        </pc:spChg>
        <pc:spChg chg="del">
          <ac:chgData name="Katrine Eide" userId="S::katrine.eide@baerum.kommune.no::321faf17-0252-437b-8922-4d69d1f004cf" providerId="AD" clId="Web-{5323DC61-C8D7-F597-1854-78DC5276D4D6}" dt="2024-02-07T21:02:52.231" v="802"/>
          <ac:spMkLst>
            <pc:docMk/>
            <pc:sldMk cId="4213585927" sldId="463"/>
            <ac:spMk id="11" creationId="{8E40E30C-D53C-828D-C85F-64928AAE8C70}"/>
          </ac:spMkLst>
        </pc:spChg>
        <pc:spChg chg="del">
          <ac:chgData name="Katrine Eide" userId="S::katrine.eide@baerum.kommune.no::321faf17-0252-437b-8922-4d69d1f004cf" providerId="AD" clId="Web-{5323DC61-C8D7-F597-1854-78DC5276D4D6}" dt="2024-02-07T21:02:30.245" v="782"/>
          <ac:spMkLst>
            <pc:docMk/>
            <pc:sldMk cId="4213585927" sldId="463"/>
            <ac:spMk id="13" creationId="{5D5847A4-CE49-17A9-9C8B-011D9EC46E76}"/>
          </ac:spMkLst>
        </pc:spChg>
        <pc:spChg chg="del">
          <ac:chgData name="Katrine Eide" userId="S::katrine.eide@baerum.kommune.no::321faf17-0252-437b-8922-4d69d1f004cf" providerId="AD" clId="Web-{5323DC61-C8D7-F597-1854-78DC5276D4D6}" dt="2024-02-07T21:02:49.355" v="794"/>
          <ac:spMkLst>
            <pc:docMk/>
            <pc:sldMk cId="4213585927" sldId="463"/>
            <ac:spMk id="16" creationId="{C4935AE8-4291-8958-C2FB-D281F11C8354}"/>
          </ac:spMkLst>
        </pc:spChg>
        <pc:spChg chg="del">
          <ac:chgData name="Katrine Eide" userId="S::katrine.eide@baerum.kommune.no::321faf17-0252-437b-8922-4d69d1f004cf" providerId="AD" clId="Web-{5323DC61-C8D7-F597-1854-78DC5276D4D6}" dt="2024-02-07T21:02:49.355" v="790"/>
          <ac:spMkLst>
            <pc:docMk/>
            <pc:sldMk cId="4213585927" sldId="463"/>
            <ac:spMk id="17" creationId="{6F5EEA2D-337F-85D4-6524-7D8859FD9853}"/>
          </ac:spMkLst>
        </pc:spChg>
        <pc:spChg chg="del">
          <ac:chgData name="Katrine Eide" userId="S::katrine.eide@baerum.kommune.no::321faf17-0252-437b-8922-4d69d1f004cf" providerId="AD" clId="Web-{5323DC61-C8D7-F597-1854-78DC5276D4D6}" dt="2024-02-07T21:02:49.355" v="793"/>
          <ac:spMkLst>
            <pc:docMk/>
            <pc:sldMk cId="4213585927" sldId="463"/>
            <ac:spMk id="19" creationId="{039A5313-960B-715C-0952-56FFE7A8C628}"/>
          </ac:spMkLst>
        </pc:spChg>
        <pc:spChg chg="del">
          <ac:chgData name="Katrine Eide" userId="S::katrine.eide@baerum.kommune.no::321faf17-0252-437b-8922-4d69d1f004cf" providerId="AD" clId="Web-{5323DC61-C8D7-F597-1854-78DC5276D4D6}" dt="2024-02-07T21:02:30.245" v="781"/>
          <ac:spMkLst>
            <pc:docMk/>
            <pc:sldMk cId="4213585927" sldId="463"/>
            <ac:spMk id="25" creationId="{23006652-055B-1ECE-3C4F-70D8835A87D5}"/>
          </ac:spMkLst>
        </pc:spChg>
        <pc:spChg chg="del">
          <ac:chgData name="Katrine Eide" userId="S::katrine.eide@baerum.kommune.no::321faf17-0252-437b-8922-4d69d1f004cf" providerId="AD" clId="Web-{5323DC61-C8D7-F597-1854-78DC5276D4D6}" dt="2024-02-07T21:03:09.372" v="807"/>
          <ac:spMkLst>
            <pc:docMk/>
            <pc:sldMk cId="4213585927" sldId="463"/>
            <ac:spMk id="26" creationId="{DF9B53C5-F004-224A-41A0-BB95CE2C90AB}"/>
          </ac:spMkLst>
        </pc:spChg>
        <pc:spChg chg="del">
          <ac:chgData name="Katrine Eide" userId="S::katrine.eide@baerum.kommune.no::321faf17-0252-437b-8922-4d69d1f004cf" providerId="AD" clId="Web-{5323DC61-C8D7-F597-1854-78DC5276D4D6}" dt="2024-02-07T21:02:03.852" v="776"/>
          <ac:spMkLst>
            <pc:docMk/>
            <pc:sldMk cId="4213585927" sldId="463"/>
            <ac:spMk id="34" creationId="{15053C97-9EF0-0B8E-ABFB-2CAD6DAC8D29}"/>
          </ac:spMkLst>
        </pc:spChg>
        <pc:spChg chg="del">
          <ac:chgData name="Katrine Eide" userId="S::katrine.eide@baerum.kommune.no::321faf17-0252-437b-8922-4d69d1f004cf" providerId="AD" clId="Web-{5323DC61-C8D7-F597-1854-78DC5276D4D6}" dt="2024-02-07T21:02:11.665" v="778"/>
          <ac:spMkLst>
            <pc:docMk/>
            <pc:sldMk cId="4213585927" sldId="463"/>
            <ac:spMk id="35" creationId="{BCF9B096-22DE-1AB3-91BC-33C7D28F6F29}"/>
          </ac:spMkLst>
        </pc:spChg>
        <pc:spChg chg="del">
          <ac:chgData name="Katrine Eide" userId="S::katrine.eide@baerum.kommune.no::321faf17-0252-437b-8922-4d69d1f004cf" providerId="AD" clId="Web-{5323DC61-C8D7-F597-1854-78DC5276D4D6}" dt="2024-02-07T21:02:49.355" v="801"/>
          <ac:spMkLst>
            <pc:docMk/>
            <pc:sldMk cId="4213585927" sldId="463"/>
            <ac:spMk id="109" creationId="{F8C0A5D2-F668-5437-F739-2CA0AF5D518B}"/>
          </ac:spMkLst>
        </pc:spChg>
        <pc:spChg chg="del">
          <ac:chgData name="Katrine Eide" userId="S::katrine.eide@baerum.kommune.no::321faf17-0252-437b-8922-4d69d1f004cf" providerId="AD" clId="Web-{5323DC61-C8D7-F597-1854-78DC5276D4D6}" dt="2024-02-07T21:02:30.245" v="780"/>
          <ac:spMkLst>
            <pc:docMk/>
            <pc:sldMk cId="4213585927" sldId="463"/>
            <ac:spMk id="117" creationId="{3294C5EE-07D1-C9DD-AC1B-1B26706A7742}"/>
          </ac:spMkLst>
        </pc:spChg>
        <pc:spChg chg="del mod">
          <ac:chgData name="Katrine Eide" userId="S::katrine.eide@baerum.kommune.no::321faf17-0252-437b-8922-4d69d1f004cf" providerId="AD" clId="Web-{5323DC61-C8D7-F597-1854-78DC5276D4D6}" dt="2024-02-07T21:02:44.902" v="788"/>
          <ac:spMkLst>
            <pc:docMk/>
            <pc:sldMk cId="4213585927" sldId="463"/>
            <ac:spMk id="135" creationId="{12CFCB6F-5C9B-0E95-A868-D7A5DD4EB77B}"/>
          </ac:spMkLst>
        </pc:spChg>
        <pc:spChg chg="del">
          <ac:chgData name="Katrine Eide" userId="S::katrine.eide@baerum.kommune.no::321faf17-0252-437b-8922-4d69d1f004cf" providerId="AD" clId="Web-{5323DC61-C8D7-F597-1854-78DC5276D4D6}" dt="2024-02-07T21:02:49.355" v="800"/>
          <ac:spMkLst>
            <pc:docMk/>
            <pc:sldMk cId="4213585927" sldId="463"/>
            <ac:spMk id="136" creationId="{CE270637-F8CB-17AA-00CC-7985B4258110}"/>
          </ac:spMkLst>
        </pc:spChg>
        <pc:picChg chg="del">
          <ac:chgData name="Katrine Eide" userId="S::katrine.eide@baerum.kommune.no::321faf17-0252-437b-8922-4d69d1f004cf" providerId="AD" clId="Web-{5323DC61-C8D7-F597-1854-78DC5276D4D6}" dt="2024-02-07T21:02:49.355" v="799"/>
          <ac:picMkLst>
            <pc:docMk/>
            <pc:sldMk cId="4213585927" sldId="463"/>
            <ac:picMk id="3" creationId="{E686009B-E6CD-4401-6D3B-9EEB83CF85C1}"/>
          </ac:picMkLst>
        </pc:picChg>
        <pc:picChg chg="del">
          <ac:chgData name="Katrine Eide" userId="S::katrine.eide@baerum.kommune.no::321faf17-0252-437b-8922-4d69d1f004cf" providerId="AD" clId="Web-{5323DC61-C8D7-F597-1854-78DC5276D4D6}" dt="2024-02-07T21:02:49.355" v="798"/>
          <ac:picMkLst>
            <pc:docMk/>
            <pc:sldMk cId="4213585927" sldId="463"/>
            <ac:picMk id="4" creationId="{67163B62-4B9D-E264-EDB0-3230D9C81679}"/>
          </ac:picMkLst>
        </pc:picChg>
        <pc:picChg chg="del">
          <ac:chgData name="Katrine Eide" userId="S::katrine.eide@baerum.kommune.no::321faf17-0252-437b-8922-4d69d1f004cf" providerId="AD" clId="Web-{5323DC61-C8D7-F597-1854-78DC5276D4D6}" dt="2024-02-07T21:02:49.355" v="791"/>
          <ac:picMkLst>
            <pc:docMk/>
            <pc:sldMk cId="4213585927" sldId="463"/>
            <ac:picMk id="5" creationId="{3E58A546-21DA-4B20-6AF7-AA9CD3205DA3}"/>
          </ac:picMkLst>
        </pc:picChg>
        <pc:picChg chg="del">
          <ac:chgData name="Katrine Eide" userId="S::katrine.eide@baerum.kommune.no::321faf17-0252-437b-8922-4d69d1f004cf" providerId="AD" clId="Web-{5323DC61-C8D7-F597-1854-78DC5276D4D6}" dt="2024-02-07T21:02:54.325" v="803"/>
          <ac:picMkLst>
            <pc:docMk/>
            <pc:sldMk cId="4213585927" sldId="463"/>
            <ac:picMk id="7" creationId="{919938B0-90F1-15B6-DF0F-EA57FCB99CA5}"/>
          </ac:picMkLst>
        </pc:picChg>
        <pc:picChg chg="del mod">
          <ac:chgData name="Katrine Eide" userId="S::katrine.eide@baerum.kommune.no::321faf17-0252-437b-8922-4d69d1f004cf" providerId="AD" clId="Web-{5323DC61-C8D7-F597-1854-78DC5276D4D6}" dt="2024-02-07T21:02:33.620" v="784"/>
          <ac:picMkLst>
            <pc:docMk/>
            <pc:sldMk cId="4213585927" sldId="463"/>
            <ac:picMk id="8" creationId="{2A0ED4DB-CBC2-3E2B-BEB4-42B1BD9CC13A}"/>
          </ac:picMkLst>
        </pc:picChg>
        <pc:picChg chg="del">
          <ac:chgData name="Katrine Eide" userId="S::katrine.eide@baerum.kommune.no::321faf17-0252-437b-8922-4d69d1f004cf" providerId="AD" clId="Web-{5323DC61-C8D7-F597-1854-78DC5276D4D6}" dt="2024-02-07T21:02:49.355" v="795"/>
          <ac:picMkLst>
            <pc:docMk/>
            <pc:sldMk cId="4213585927" sldId="463"/>
            <ac:picMk id="10" creationId="{17D1AADF-757E-6D0C-6A30-A082B9228FBF}"/>
          </ac:picMkLst>
        </pc:picChg>
        <pc:picChg chg="del">
          <ac:chgData name="Katrine Eide" userId="S::katrine.eide@baerum.kommune.no::321faf17-0252-437b-8922-4d69d1f004cf" providerId="AD" clId="Web-{5323DC61-C8D7-F597-1854-78DC5276D4D6}" dt="2024-02-07T21:02:49.355" v="792"/>
          <ac:picMkLst>
            <pc:docMk/>
            <pc:sldMk cId="4213585927" sldId="463"/>
            <ac:picMk id="20" creationId="{DB811E28-5EE3-311F-130B-B91CD5BA51AF}"/>
          </ac:picMkLst>
        </pc:picChg>
        <pc:picChg chg="del">
          <ac:chgData name="Katrine Eide" userId="S::katrine.eide@baerum.kommune.no::321faf17-0252-437b-8922-4d69d1f004cf" providerId="AD" clId="Web-{5323DC61-C8D7-F597-1854-78DC5276D4D6}" dt="2024-02-07T21:02:57.122" v="804"/>
          <ac:picMkLst>
            <pc:docMk/>
            <pc:sldMk cId="4213585927" sldId="463"/>
            <ac:picMk id="21" creationId="{DA604EE0-6B0C-673F-27F1-D727F929928F}"/>
          </ac:picMkLst>
        </pc:picChg>
        <pc:picChg chg="del">
          <ac:chgData name="Katrine Eide" userId="S::katrine.eide@baerum.kommune.no::321faf17-0252-437b-8922-4d69d1f004cf" providerId="AD" clId="Web-{5323DC61-C8D7-F597-1854-78DC5276D4D6}" dt="2024-02-07T21:02:59.606" v="805"/>
          <ac:picMkLst>
            <pc:docMk/>
            <pc:sldMk cId="4213585927" sldId="463"/>
            <ac:picMk id="22" creationId="{0EAE6317-3B79-B492-76DD-5D4CC63196A6}"/>
          </ac:picMkLst>
        </pc:picChg>
        <pc:picChg chg="del">
          <ac:chgData name="Katrine Eide" userId="S::katrine.eide@baerum.kommune.no::321faf17-0252-437b-8922-4d69d1f004cf" providerId="AD" clId="Web-{5323DC61-C8D7-F597-1854-78DC5276D4D6}" dt="2024-02-07T21:03:03.231" v="806"/>
          <ac:picMkLst>
            <pc:docMk/>
            <pc:sldMk cId="4213585927" sldId="463"/>
            <ac:picMk id="23" creationId="{4F614BB2-A77B-3CF8-79FC-1B64445E1FAA}"/>
          </ac:picMkLst>
        </pc:picChg>
        <pc:picChg chg="del mod">
          <ac:chgData name="Katrine Eide" userId="S::katrine.eide@baerum.kommune.no::321faf17-0252-437b-8922-4d69d1f004cf" providerId="AD" clId="Web-{5323DC61-C8D7-F597-1854-78DC5276D4D6}" dt="2024-02-07T21:02:49.355" v="789"/>
          <ac:picMkLst>
            <pc:docMk/>
            <pc:sldMk cId="4213585927" sldId="463"/>
            <ac:picMk id="24" creationId="{B7B04B0B-A2BB-9EA7-13D5-7A506EF1B028}"/>
          </ac:picMkLst>
        </pc:picChg>
        <pc:picChg chg="del">
          <ac:chgData name="Katrine Eide" userId="S::katrine.eide@baerum.kommune.no::321faf17-0252-437b-8922-4d69d1f004cf" providerId="AD" clId="Web-{5323DC61-C8D7-F597-1854-78DC5276D4D6}" dt="2024-02-07T21:02:06.353" v="777"/>
          <ac:picMkLst>
            <pc:docMk/>
            <pc:sldMk cId="4213585927" sldId="463"/>
            <ac:picMk id="36" creationId="{E90C69FC-1B3F-B326-0013-778D728A33C6}"/>
          </ac:picMkLst>
        </pc:picChg>
      </pc:sldChg>
      <pc:sldChg chg="modNotes">
        <pc:chgData name="Katrine Eide" userId="S::katrine.eide@baerum.kommune.no::321faf17-0252-437b-8922-4d69d1f004cf" providerId="AD" clId="Web-{5323DC61-C8D7-F597-1854-78DC5276D4D6}" dt="2024-02-07T21:22:38.109" v="1011"/>
        <pc:sldMkLst>
          <pc:docMk/>
          <pc:sldMk cId="1179428842" sldId="469"/>
        </pc:sldMkLst>
      </pc:sldChg>
      <pc:sldChg chg="modSp">
        <pc:chgData name="Katrine Eide" userId="S::katrine.eide@baerum.kommune.no::321faf17-0252-437b-8922-4d69d1f004cf" providerId="AD" clId="Web-{5323DC61-C8D7-F597-1854-78DC5276D4D6}" dt="2024-02-07T20:45:59.802" v="593" actId="20577"/>
        <pc:sldMkLst>
          <pc:docMk/>
          <pc:sldMk cId="2655984052" sldId="476"/>
        </pc:sldMkLst>
        <pc:spChg chg="mod">
          <ac:chgData name="Katrine Eide" userId="S::katrine.eide@baerum.kommune.no::321faf17-0252-437b-8922-4d69d1f004cf" providerId="AD" clId="Web-{5323DC61-C8D7-F597-1854-78DC5276D4D6}" dt="2024-02-07T20:45:59.802" v="593" actId="20577"/>
          <ac:spMkLst>
            <pc:docMk/>
            <pc:sldMk cId="2655984052" sldId="476"/>
            <ac:spMk id="3" creationId="{00000000-0000-0000-0000-000000000000}"/>
          </ac:spMkLst>
        </pc:spChg>
      </pc:sldChg>
      <pc:sldChg chg="delSp modNotes">
        <pc:chgData name="Katrine Eide" userId="S::katrine.eide@baerum.kommune.no::321faf17-0252-437b-8922-4d69d1f004cf" providerId="AD" clId="Web-{5323DC61-C8D7-F597-1854-78DC5276D4D6}" dt="2024-02-07T20:31:44.978" v="78"/>
        <pc:sldMkLst>
          <pc:docMk/>
          <pc:sldMk cId="3956106973" sldId="478"/>
        </pc:sldMkLst>
        <pc:spChg chg="del">
          <ac:chgData name="Katrine Eide" userId="S::katrine.eide@baerum.kommune.no::321faf17-0252-437b-8922-4d69d1f004cf" providerId="AD" clId="Web-{5323DC61-C8D7-F597-1854-78DC5276D4D6}" dt="2024-02-07T20:23:13.490" v="25"/>
          <ac:spMkLst>
            <pc:docMk/>
            <pc:sldMk cId="3956106973" sldId="478"/>
            <ac:spMk id="4" creationId="{1B03F226-C1C2-C051-0B68-96924EEEE5B5}"/>
          </ac:spMkLst>
        </pc:spChg>
        <pc:spChg chg="del">
          <ac:chgData name="Katrine Eide" userId="S::katrine.eide@baerum.kommune.no::321faf17-0252-437b-8922-4d69d1f004cf" providerId="AD" clId="Web-{5323DC61-C8D7-F597-1854-78DC5276D4D6}" dt="2024-02-07T20:23:27.866" v="28"/>
          <ac:spMkLst>
            <pc:docMk/>
            <pc:sldMk cId="3956106973" sldId="478"/>
            <ac:spMk id="21" creationId="{E39D8507-1511-7EDA-9E92-A815BCEAAE15}"/>
          </ac:spMkLst>
        </pc:spChg>
        <pc:spChg chg="del">
          <ac:chgData name="Katrine Eide" userId="S::katrine.eide@baerum.kommune.no::321faf17-0252-437b-8922-4d69d1f004cf" providerId="AD" clId="Web-{5323DC61-C8D7-F597-1854-78DC5276D4D6}" dt="2024-02-07T20:21:27.498" v="9"/>
          <ac:spMkLst>
            <pc:docMk/>
            <pc:sldMk cId="3956106973" sldId="478"/>
            <ac:spMk id="26" creationId="{6904D56E-DB56-FD86-AA44-459CD392553A}"/>
          </ac:spMkLst>
        </pc:spChg>
        <pc:spChg chg="del">
          <ac:chgData name="Katrine Eide" userId="S::katrine.eide@baerum.kommune.no::321faf17-0252-437b-8922-4d69d1f004cf" providerId="AD" clId="Web-{5323DC61-C8D7-F597-1854-78DC5276D4D6}" dt="2024-02-07T20:21:48.390" v="14"/>
          <ac:spMkLst>
            <pc:docMk/>
            <pc:sldMk cId="3956106973" sldId="478"/>
            <ac:spMk id="28" creationId="{5A865B95-A5A2-E6C6-8255-CF7E9D7B59CC}"/>
          </ac:spMkLst>
        </pc:spChg>
        <pc:spChg chg="del">
          <ac:chgData name="Katrine Eide" userId="S::katrine.eide@baerum.kommune.no::321faf17-0252-437b-8922-4d69d1f004cf" providerId="AD" clId="Web-{5323DC61-C8D7-F597-1854-78DC5276D4D6}" dt="2024-02-07T20:22:57.864" v="20"/>
          <ac:spMkLst>
            <pc:docMk/>
            <pc:sldMk cId="3956106973" sldId="478"/>
            <ac:spMk id="48" creationId="{97B7630F-A766-8F20-ADF8-89EF72708C05}"/>
          </ac:spMkLst>
        </pc:spChg>
        <pc:picChg chg="del">
          <ac:chgData name="Katrine Eide" userId="S::katrine.eide@baerum.kommune.no::321faf17-0252-437b-8922-4d69d1f004cf" providerId="AD" clId="Web-{5323DC61-C8D7-F597-1854-78DC5276D4D6}" dt="2024-02-07T20:21:45.078" v="13"/>
          <ac:picMkLst>
            <pc:docMk/>
            <pc:sldMk cId="3956106973" sldId="478"/>
            <ac:picMk id="12" creationId="{E18076B4-E06D-AE3B-0DF4-C284D1942013}"/>
          </ac:picMkLst>
        </pc:picChg>
        <pc:picChg chg="del">
          <ac:chgData name="Katrine Eide" userId="S::katrine.eide@baerum.kommune.no::321faf17-0252-437b-8922-4d69d1f004cf" providerId="AD" clId="Web-{5323DC61-C8D7-F597-1854-78DC5276D4D6}" dt="2024-02-07T20:21:42.734" v="12"/>
          <ac:picMkLst>
            <pc:docMk/>
            <pc:sldMk cId="3956106973" sldId="478"/>
            <ac:picMk id="13" creationId="{4581F1BA-9088-7CBA-1454-6C4494EB5412}"/>
          </ac:picMkLst>
        </pc:picChg>
        <pc:picChg chg="del">
          <ac:chgData name="Katrine Eide" userId="S::katrine.eide@baerum.kommune.no::321faf17-0252-437b-8922-4d69d1f004cf" providerId="AD" clId="Web-{5323DC61-C8D7-F597-1854-78DC5276D4D6}" dt="2024-02-07T20:21:09.966" v="1"/>
          <ac:picMkLst>
            <pc:docMk/>
            <pc:sldMk cId="3956106973" sldId="478"/>
            <ac:picMk id="15" creationId="{96884325-C1CD-D5B2-7DC9-7BE4B1E60E4E}"/>
          </ac:picMkLst>
        </pc:picChg>
        <pc:picChg chg="del">
          <ac:chgData name="Katrine Eide" userId="S::katrine.eide@baerum.kommune.no::321faf17-0252-437b-8922-4d69d1f004cf" providerId="AD" clId="Web-{5323DC61-C8D7-F597-1854-78DC5276D4D6}" dt="2024-02-07T20:22:29.518" v="16"/>
          <ac:picMkLst>
            <pc:docMk/>
            <pc:sldMk cId="3956106973" sldId="478"/>
            <ac:picMk id="16" creationId="{4A8AD80C-D9D8-13BB-33A3-A0E82E09A37E}"/>
          </ac:picMkLst>
        </pc:picChg>
        <pc:picChg chg="del">
          <ac:chgData name="Katrine Eide" userId="S::katrine.eide@baerum.kommune.no::321faf17-0252-437b-8922-4d69d1f004cf" providerId="AD" clId="Web-{5323DC61-C8D7-F597-1854-78DC5276D4D6}" dt="2024-02-07T20:22:55.286" v="19"/>
          <ac:picMkLst>
            <pc:docMk/>
            <pc:sldMk cId="3956106973" sldId="478"/>
            <ac:picMk id="25" creationId="{857E79B5-18F9-5C1E-2FBB-4BF27889ADF5}"/>
          </ac:picMkLst>
        </pc:picChg>
        <pc:picChg chg="del">
          <ac:chgData name="Katrine Eide" userId="S::katrine.eide@baerum.kommune.no::321faf17-0252-437b-8922-4d69d1f004cf" providerId="AD" clId="Web-{5323DC61-C8D7-F597-1854-78DC5276D4D6}" dt="2024-02-07T20:23:10.615" v="24"/>
          <ac:picMkLst>
            <pc:docMk/>
            <pc:sldMk cId="3956106973" sldId="478"/>
            <ac:picMk id="29" creationId="{C08FB757-4385-335E-7EC0-F7788E5CEDE1}"/>
          </ac:picMkLst>
        </pc:picChg>
        <pc:picChg chg="del">
          <ac:chgData name="Katrine Eide" userId="S::katrine.eide@baerum.kommune.no::321faf17-0252-437b-8922-4d69d1f004cf" providerId="AD" clId="Web-{5323DC61-C8D7-F597-1854-78DC5276D4D6}" dt="2024-02-07T20:23:08.646" v="23"/>
          <ac:picMkLst>
            <pc:docMk/>
            <pc:sldMk cId="3956106973" sldId="478"/>
            <ac:picMk id="30" creationId="{8EF0A5CA-F3D5-C50E-B7D4-FBCC741B4B0E}"/>
          </ac:picMkLst>
        </pc:picChg>
        <pc:picChg chg="del">
          <ac:chgData name="Katrine Eide" userId="S::katrine.eide@baerum.kommune.no::321faf17-0252-437b-8922-4d69d1f004cf" providerId="AD" clId="Web-{5323DC61-C8D7-F597-1854-78DC5276D4D6}" dt="2024-02-07T20:23:06.833" v="22"/>
          <ac:picMkLst>
            <pc:docMk/>
            <pc:sldMk cId="3956106973" sldId="478"/>
            <ac:picMk id="31" creationId="{E85E52F3-D303-50C5-6C69-4C7F6F69FA0D}"/>
          </ac:picMkLst>
        </pc:picChg>
        <pc:picChg chg="del">
          <ac:chgData name="Katrine Eide" userId="S::katrine.eide@baerum.kommune.no::321faf17-0252-437b-8922-4d69d1f004cf" providerId="AD" clId="Web-{5323DC61-C8D7-F597-1854-78DC5276D4D6}" dt="2024-02-07T20:21:18.607" v="5"/>
          <ac:picMkLst>
            <pc:docMk/>
            <pc:sldMk cId="3956106973" sldId="478"/>
            <ac:picMk id="33" creationId="{B4EF4F73-589A-227C-37C6-0F28E5ADD972}"/>
          </ac:picMkLst>
        </pc:picChg>
        <pc:picChg chg="del">
          <ac:chgData name="Katrine Eide" userId="S::katrine.eide@baerum.kommune.no::321faf17-0252-437b-8922-4d69d1f004cf" providerId="AD" clId="Web-{5323DC61-C8D7-F597-1854-78DC5276D4D6}" dt="2024-02-07T20:21:24.936" v="8"/>
          <ac:picMkLst>
            <pc:docMk/>
            <pc:sldMk cId="3956106973" sldId="478"/>
            <ac:picMk id="34" creationId="{E21DE51D-82AC-FE92-9A14-CF012E28AEDE}"/>
          </ac:picMkLst>
        </pc:picChg>
        <pc:picChg chg="del">
          <ac:chgData name="Katrine Eide" userId="S::katrine.eide@baerum.kommune.no::321faf17-0252-437b-8922-4d69d1f004cf" providerId="AD" clId="Web-{5323DC61-C8D7-F597-1854-78DC5276D4D6}" dt="2024-02-07T20:21:11.872" v="2"/>
          <ac:picMkLst>
            <pc:docMk/>
            <pc:sldMk cId="3956106973" sldId="478"/>
            <ac:picMk id="35" creationId="{4EEF9FA5-9349-F39A-3BE4-985AE2C8A2BC}"/>
          </ac:picMkLst>
        </pc:picChg>
        <pc:picChg chg="del">
          <ac:chgData name="Katrine Eide" userId="S::katrine.eide@baerum.kommune.no::321faf17-0252-437b-8922-4d69d1f004cf" providerId="AD" clId="Web-{5323DC61-C8D7-F597-1854-78DC5276D4D6}" dt="2024-02-07T20:21:16.451" v="4"/>
          <ac:picMkLst>
            <pc:docMk/>
            <pc:sldMk cId="3956106973" sldId="478"/>
            <ac:picMk id="37" creationId="{AE8CF4CA-81A9-855C-0328-C1AF412339A1}"/>
          </ac:picMkLst>
        </pc:picChg>
        <pc:picChg chg="del">
          <ac:chgData name="Katrine Eide" userId="S::katrine.eide@baerum.kommune.no::321faf17-0252-437b-8922-4d69d1f004cf" providerId="AD" clId="Web-{5323DC61-C8D7-F597-1854-78DC5276D4D6}" dt="2024-02-07T20:21:14.373" v="3"/>
          <ac:picMkLst>
            <pc:docMk/>
            <pc:sldMk cId="3956106973" sldId="478"/>
            <ac:picMk id="38" creationId="{B6A9D45A-A200-31B7-8971-C2F206EECA1C}"/>
          </ac:picMkLst>
        </pc:picChg>
        <pc:picChg chg="del">
          <ac:chgData name="Katrine Eide" userId="S::katrine.eide@baerum.kommune.no::321faf17-0252-437b-8922-4d69d1f004cf" providerId="AD" clId="Web-{5323DC61-C8D7-F597-1854-78DC5276D4D6}" dt="2024-02-07T20:21:42.312" v="11"/>
          <ac:picMkLst>
            <pc:docMk/>
            <pc:sldMk cId="3956106973" sldId="478"/>
            <ac:picMk id="43" creationId="{A700E961-B2A0-1018-BFD7-C850B67AC89A}"/>
          </ac:picMkLst>
        </pc:picChg>
        <pc:picChg chg="del">
          <ac:chgData name="Katrine Eide" userId="S::katrine.eide@baerum.kommune.no::321faf17-0252-437b-8922-4d69d1f004cf" providerId="AD" clId="Web-{5323DC61-C8D7-F597-1854-78DC5276D4D6}" dt="2024-02-07T20:21:20.795" v="6"/>
          <ac:picMkLst>
            <pc:docMk/>
            <pc:sldMk cId="3956106973" sldId="478"/>
            <ac:picMk id="44" creationId="{96B05F57-EAA9-AD9E-BDC6-85751F9D2E9E}"/>
          </ac:picMkLst>
        </pc:picChg>
        <pc:picChg chg="del">
          <ac:chgData name="Katrine Eide" userId="S::katrine.eide@baerum.kommune.no::321faf17-0252-437b-8922-4d69d1f004cf" providerId="AD" clId="Web-{5323DC61-C8D7-F597-1854-78DC5276D4D6}" dt="2024-02-07T20:21:22.904" v="7"/>
          <ac:picMkLst>
            <pc:docMk/>
            <pc:sldMk cId="3956106973" sldId="478"/>
            <ac:picMk id="45" creationId="{EA5308EE-DC53-A67E-A22C-9D607AF5FE28}"/>
          </ac:picMkLst>
        </pc:picChg>
        <pc:picChg chg="del">
          <ac:chgData name="Katrine Eide" userId="S::katrine.eide@baerum.kommune.no::321faf17-0252-437b-8922-4d69d1f004cf" providerId="AD" clId="Web-{5323DC61-C8D7-F597-1854-78DC5276D4D6}" dt="2024-02-07T20:22:53.395" v="18"/>
          <ac:picMkLst>
            <pc:docMk/>
            <pc:sldMk cId="3956106973" sldId="478"/>
            <ac:picMk id="46" creationId="{666F4E1C-4884-B6E2-871F-926BAA5509CC}"/>
          </ac:picMkLst>
        </pc:picChg>
        <pc:picChg chg="del">
          <ac:chgData name="Katrine Eide" userId="S::katrine.eide@baerum.kommune.no::321faf17-0252-437b-8922-4d69d1f004cf" providerId="AD" clId="Web-{5323DC61-C8D7-F597-1854-78DC5276D4D6}" dt="2024-02-07T20:23:24.569" v="27"/>
          <ac:picMkLst>
            <pc:docMk/>
            <pc:sldMk cId="3956106973" sldId="478"/>
            <ac:picMk id="51" creationId="{1479ADC5-2ECB-6A27-E088-E7BB73CBF06E}"/>
          </ac:picMkLst>
        </pc:picChg>
      </pc:sldChg>
      <pc:sldChg chg="delSp modNotes">
        <pc:chgData name="Katrine Eide" userId="S::katrine.eide@baerum.kommune.no::321faf17-0252-437b-8922-4d69d1f004cf" providerId="AD" clId="Web-{5323DC61-C8D7-F597-1854-78DC5276D4D6}" dt="2024-02-07T20:43:48.996" v="547"/>
        <pc:sldMkLst>
          <pc:docMk/>
          <pc:sldMk cId="3162483533" sldId="479"/>
        </pc:sldMkLst>
        <pc:spChg chg="del">
          <ac:chgData name="Katrine Eide" userId="S::katrine.eide@baerum.kommune.no::321faf17-0252-437b-8922-4d69d1f004cf" providerId="AD" clId="Web-{5323DC61-C8D7-F597-1854-78DC5276D4D6}" dt="2024-02-07T20:25:32.546" v="44"/>
          <ac:spMkLst>
            <pc:docMk/>
            <pc:sldMk cId="3162483533" sldId="479"/>
            <ac:spMk id="24" creationId="{79C33392-3C39-12AB-6A6D-29E69CF6C791}"/>
          </ac:spMkLst>
        </pc:spChg>
      </pc:sldChg>
      <pc:sldChg chg="modNotes">
        <pc:chgData name="Katrine Eide" userId="S::katrine.eide@baerum.kommune.no::321faf17-0252-437b-8922-4d69d1f004cf" providerId="AD" clId="Web-{5323DC61-C8D7-F597-1854-78DC5276D4D6}" dt="2024-02-07T20:54:49.932" v="724"/>
        <pc:sldMkLst>
          <pc:docMk/>
          <pc:sldMk cId="182793203" sldId="480"/>
        </pc:sldMkLst>
      </pc:sldChg>
      <pc:sldChg chg="modNotes">
        <pc:chgData name="Katrine Eide" userId="S::katrine.eide@baerum.kommune.no::321faf17-0252-437b-8922-4d69d1f004cf" providerId="AD" clId="Web-{5323DC61-C8D7-F597-1854-78DC5276D4D6}" dt="2024-02-07T21:25:49.762" v="1066"/>
        <pc:sldMkLst>
          <pc:docMk/>
          <pc:sldMk cId="1265206934" sldId="482"/>
        </pc:sldMkLst>
      </pc:sldChg>
      <pc:sldChg chg="modSp">
        <pc:chgData name="Katrine Eide" userId="S::katrine.eide@baerum.kommune.no::321faf17-0252-437b-8922-4d69d1f004cf" providerId="AD" clId="Web-{5323DC61-C8D7-F597-1854-78DC5276D4D6}" dt="2024-02-07T21:21:36.355" v="969" actId="20577"/>
        <pc:sldMkLst>
          <pc:docMk/>
          <pc:sldMk cId="1963028375" sldId="484"/>
        </pc:sldMkLst>
        <pc:spChg chg="mod">
          <ac:chgData name="Katrine Eide" userId="S::katrine.eide@baerum.kommune.no::321faf17-0252-437b-8922-4d69d1f004cf" providerId="AD" clId="Web-{5323DC61-C8D7-F597-1854-78DC5276D4D6}" dt="2024-02-07T21:21:36.355" v="969" actId="20577"/>
          <ac:spMkLst>
            <pc:docMk/>
            <pc:sldMk cId="1963028375" sldId="484"/>
            <ac:spMk id="3" creationId="{00000000-0000-0000-0000-000000000000}"/>
          </ac:spMkLst>
        </pc:spChg>
      </pc:sldChg>
      <pc:sldChg chg="modSp">
        <pc:chgData name="Katrine Eide" userId="S::katrine.eide@baerum.kommune.no::321faf17-0252-437b-8922-4d69d1f004cf" providerId="AD" clId="Web-{5323DC61-C8D7-F597-1854-78DC5276D4D6}" dt="2024-02-07T21:24:29.304" v="1029" actId="20577"/>
        <pc:sldMkLst>
          <pc:docMk/>
          <pc:sldMk cId="2369670101" sldId="486"/>
        </pc:sldMkLst>
        <pc:spChg chg="mod">
          <ac:chgData name="Katrine Eide" userId="S::katrine.eide@baerum.kommune.no::321faf17-0252-437b-8922-4d69d1f004cf" providerId="AD" clId="Web-{5323DC61-C8D7-F597-1854-78DC5276D4D6}" dt="2024-02-07T21:24:29.304" v="1029" actId="20577"/>
          <ac:spMkLst>
            <pc:docMk/>
            <pc:sldMk cId="2369670101" sldId="486"/>
            <ac:spMk id="3" creationId="{00000000-0000-0000-0000-000000000000}"/>
          </ac:spMkLst>
        </pc:spChg>
      </pc:sldChg>
      <pc:sldChg chg="add replId modNotes">
        <pc:chgData name="Katrine Eide" userId="S::katrine.eide@baerum.kommune.no::321faf17-0252-437b-8922-4d69d1f004cf" providerId="AD" clId="Web-{5323DC61-C8D7-F597-1854-78DC5276D4D6}" dt="2024-02-07T20:42:44.664" v="512"/>
        <pc:sldMkLst>
          <pc:docMk/>
          <pc:sldMk cId="1402593059" sldId="487"/>
        </pc:sldMkLst>
      </pc:sldChg>
      <pc:sldChg chg="add replId modNotes">
        <pc:chgData name="Katrine Eide" userId="S::katrine.eide@baerum.kommune.no::321faf17-0252-437b-8922-4d69d1f004cf" providerId="AD" clId="Web-{5323DC61-C8D7-F597-1854-78DC5276D4D6}" dt="2024-02-07T20:42:13.927" v="504"/>
        <pc:sldMkLst>
          <pc:docMk/>
          <pc:sldMk cId="3146249851" sldId="488"/>
        </pc:sldMkLst>
      </pc:sldChg>
      <pc:sldChg chg="add replId modNotes">
        <pc:chgData name="Katrine Eide" userId="S::katrine.eide@baerum.kommune.no::321faf17-0252-437b-8922-4d69d1f004cf" providerId="AD" clId="Web-{5323DC61-C8D7-F597-1854-78DC5276D4D6}" dt="2024-02-07T20:39:39.276" v="435"/>
        <pc:sldMkLst>
          <pc:docMk/>
          <pc:sldMk cId="3892676736" sldId="489"/>
        </pc:sldMkLst>
      </pc:sldChg>
      <pc:sldChg chg="add replId modNotes">
        <pc:chgData name="Katrine Eide" userId="S::katrine.eide@baerum.kommune.no::321faf17-0252-437b-8922-4d69d1f004cf" providerId="AD" clId="Web-{5323DC61-C8D7-F597-1854-78DC5276D4D6}" dt="2024-02-07T20:33:32.095" v="115"/>
        <pc:sldMkLst>
          <pc:docMk/>
          <pc:sldMk cId="2073981481" sldId="490"/>
        </pc:sldMkLst>
      </pc:sldChg>
      <pc:sldChg chg="add replId modNotes">
        <pc:chgData name="Katrine Eide" userId="S::katrine.eide@baerum.kommune.no::321faf17-0252-437b-8922-4d69d1f004cf" providerId="AD" clId="Web-{5323DC61-C8D7-F597-1854-78DC5276D4D6}" dt="2024-02-07T20:32:58.842" v="113"/>
        <pc:sldMkLst>
          <pc:docMk/>
          <pc:sldMk cId="130192060" sldId="491"/>
        </pc:sldMkLst>
      </pc:sldChg>
      <pc:sldChg chg="add replId modNotes">
        <pc:chgData name="Katrine Eide" userId="S::katrine.eide@baerum.kommune.no::321faf17-0252-437b-8922-4d69d1f004cf" providerId="AD" clId="Web-{5323DC61-C8D7-F597-1854-78DC5276D4D6}" dt="2024-02-07T20:32:26.747" v="107"/>
        <pc:sldMkLst>
          <pc:docMk/>
          <pc:sldMk cId="3248839373" sldId="492"/>
        </pc:sldMkLst>
      </pc:sldChg>
      <pc:sldChg chg="delSp add replId modNotes">
        <pc:chgData name="Katrine Eide" userId="S::katrine.eide@baerum.kommune.no::321faf17-0252-437b-8922-4d69d1f004cf" providerId="AD" clId="Web-{5323DC61-C8D7-F597-1854-78DC5276D4D6}" dt="2024-02-07T20:30:34.411" v="74"/>
        <pc:sldMkLst>
          <pc:docMk/>
          <pc:sldMk cId="1140072391" sldId="493"/>
        </pc:sldMkLst>
        <pc:spChg chg="del">
          <ac:chgData name="Katrine Eide" userId="S::katrine.eide@baerum.kommune.no::321faf17-0252-437b-8922-4d69d1f004cf" providerId="AD" clId="Web-{5323DC61-C8D7-F597-1854-78DC5276D4D6}" dt="2024-02-07T20:23:40.554" v="31"/>
          <ac:spMkLst>
            <pc:docMk/>
            <pc:sldMk cId="1140072391" sldId="493"/>
            <ac:spMk id="8" creationId="{F27B33AC-2911-A6E9-EF5D-CF1D3A6C2882}"/>
          </ac:spMkLst>
        </pc:spChg>
        <pc:spChg chg="del">
          <ac:chgData name="Katrine Eide" userId="S::katrine.eide@baerum.kommune.no::321faf17-0252-437b-8922-4d69d1f004cf" providerId="AD" clId="Web-{5323DC61-C8D7-F597-1854-78DC5276D4D6}" dt="2024-02-07T20:24:06.994" v="37"/>
          <ac:spMkLst>
            <pc:docMk/>
            <pc:sldMk cId="1140072391" sldId="493"/>
            <ac:spMk id="23" creationId="{DAFC248D-BAB6-A76F-92E7-2C574A434B41}"/>
          </ac:spMkLst>
        </pc:spChg>
        <pc:picChg chg="del">
          <ac:chgData name="Katrine Eide" userId="S::katrine.eide@baerum.kommune.no::321faf17-0252-437b-8922-4d69d1f004cf" providerId="AD" clId="Web-{5323DC61-C8D7-F597-1854-78DC5276D4D6}" dt="2024-02-07T20:24:00.446" v="35"/>
          <ac:picMkLst>
            <pc:docMk/>
            <pc:sldMk cId="1140072391" sldId="493"/>
            <ac:picMk id="18" creationId="{F8497703-8440-DC30-599D-48D3955A3475}"/>
          </ac:picMkLst>
        </pc:picChg>
        <pc:picChg chg="del">
          <ac:chgData name="Katrine Eide" userId="S::katrine.eide@baerum.kommune.no::321faf17-0252-437b-8922-4d69d1f004cf" providerId="AD" clId="Web-{5323DC61-C8D7-F597-1854-78DC5276D4D6}" dt="2024-02-07T20:23:58.634" v="34"/>
          <ac:picMkLst>
            <pc:docMk/>
            <pc:sldMk cId="1140072391" sldId="493"/>
            <ac:picMk id="19" creationId="{95014442-1456-2F30-DC15-C1ECFF22A70C}"/>
          </ac:picMkLst>
        </pc:picChg>
        <pc:picChg chg="del">
          <ac:chgData name="Katrine Eide" userId="S::katrine.eide@baerum.kommune.no::321faf17-0252-437b-8922-4d69d1f004cf" providerId="AD" clId="Web-{5323DC61-C8D7-F597-1854-78DC5276D4D6}" dt="2024-02-07T20:24:02.384" v="36"/>
          <ac:picMkLst>
            <pc:docMk/>
            <pc:sldMk cId="1140072391" sldId="493"/>
            <ac:picMk id="20" creationId="{083B35C5-9C98-B93A-4773-29330F48937D}"/>
          </ac:picMkLst>
        </pc:picChg>
        <pc:picChg chg="del">
          <ac:chgData name="Katrine Eide" userId="S::katrine.eide@baerum.kommune.no::321faf17-0252-437b-8922-4d69d1f004cf" providerId="AD" clId="Web-{5323DC61-C8D7-F597-1854-78DC5276D4D6}" dt="2024-02-07T20:23:37.867" v="30"/>
          <ac:picMkLst>
            <pc:docMk/>
            <pc:sldMk cId="1140072391" sldId="493"/>
            <ac:picMk id="39" creationId="{4B0E8B01-524E-44B1-9415-819A115448D6}"/>
          </ac:picMkLst>
        </pc:picChg>
        <pc:picChg chg="del">
          <ac:chgData name="Katrine Eide" userId="S::katrine.eide@baerum.kommune.no::321faf17-0252-437b-8922-4d69d1f004cf" providerId="AD" clId="Web-{5323DC61-C8D7-F597-1854-78DC5276D4D6}" dt="2024-02-07T20:23:56.868" v="33"/>
          <ac:picMkLst>
            <pc:docMk/>
            <pc:sldMk cId="1140072391" sldId="493"/>
            <ac:picMk id="52" creationId="{B5C351D5-AD32-5B43-EEAB-89957AAD47D2}"/>
          </ac:picMkLst>
        </pc:picChg>
      </pc:sldChg>
      <pc:sldChg chg="add replId modNotes">
        <pc:chgData name="Katrine Eide" userId="S::katrine.eide@baerum.kommune.no::321faf17-0252-437b-8922-4d69d1f004cf" providerId="AD" clId="Web-{5323DC61-C8D7-F597-1854-78DC5276D4D6}" dt="2024-02-07T20:31:26.524" v="76"/>
        <pc:sldMkLst>
          <pc:docMk/>
          <pc:sldMk cId="2515520333" sldId="494"/>
        </pc:sldMkLst>
      </pc:sldChg>
      <pc:sldChg chg="delSp add replId modNotes">
        <pc:chgData name="Katrine Eide" userId="S::katrine.eide@baerum.kommune.no::321faf17-0252-437b-8922-4d69d1f004cf" providerId="AD" clId="Web-{5323DC61-C8D7-F597-1854-78DC5276D4D6}" dt="2024-02-07T20:30:15.784" v="72"/>
        <pc:sldMkLst>
          <pc:docMk/>
          <pc:sldMk cId="2724315834" sldId="495"/>
        </pc:sldMkLst>
        <pc:spChg chg="del">
          <ac:chgData name="Katrine Eide" userId="S::katrine.eide@baerum.kommune.no::321faf17-0252-437b-8922-4d69d1f004cf" providerId="AD" clId="Web-{5323DC61-C8D7-F597-1854-78DC5276D4D6}" dt="2024-02-07T20:24:20.354" v="41"/>
          <ac:spMkLst>
            <pc:docMk/>
            <pc:sldMk cId="2724315834" sldId="495"/>
            <ac:spMk id="22" creationId="{0EA9723E-86FE-D2D8-2CC1-3B7752AEE2CC}"/>
          </ac:spMkLst>
        </pc:spChg>
        <pc:picChg chg="del">
          <ac:chgData name="Katrine Eide" userId="S::katrine.eide@baerum.kommune.no::321faf17-0252-437b-8922-4d69d1f004cf" providerId="AD" clId="Web-{5323DC61-C8D7-F597-1854-78DC5276D4D6}" dt="2024-02-07T20:24:13.932" v="39"/>
          <ac:picMkLst>
            <pc:docMk/>
            <pc:sldMk cId="2724315834" sldId="495"/>
            <ac:picMk id="42" creationId="{D19698CD-D9F3-8B27-A5E3-8326636E88BD}"/>
          </ac:picMkLst>
        </pc:picChg>
        <pc:picChg chg="del">
          <ac:chgData name="Katrine Eide" userId="S::katrine.eide@baerum.kommune.no::321faf17-0252-437b-8922-4d69d1f004cf" providerId="AD" clId="Web-{5323DC61-C8D7-F597-1854-78DC5276D4D6}" dt="2024-02-07T20:24:15.713" v="40"/>
          <ac:picMkLst>
            <pc:docMk/>
            <pc:sldMk cId="2724315834" sldId="495"/>
            <ac:picMk id="49" creationId="{B76E3284-2E81-AD1F-BF7A-36BED5B5D42A}"/>
          </ac:picMkLst>
        </pc:picChg>
      </pc:sldChg>
      <pc:sldChg chg="add replId modNotes">
        <pc:chgData name="Katrine Eide" userId="S::katrine.eide@baerum.kommune.no::321faf17-0252-437b-8922-4d69d1f004cf" providerId="AD" clId="Web-{5323DC61-C8D7-F597-1854-78DC5276D4D6}" dt="2024-02-07T20:43:55.919" v="548"/>
        <pc:sldMkLst>
          <pc:docMk/>
          <pc:sldMk cId="774854612" sldId="496"/>
        </pc:sldMkLst>
      </pc:sldChg>
      <pc:sldChg chg="delSp add replId">
        <pc:chgData name="Katrine Eide" userId="S::katrine.eide@baerum.kommune.no::321faf17-0252-437b-8922-4d69d1f004cf" providerId="AD" clId="Web-{5323DC61-C8D7-F597-1854-78DC5276D4D6}" dt="2024-02-07T20:25:41.281" v="46"/>
        <pc:sldMkLst>
          <pc:docMk/>
          <pc:sldMk cId="871039483" sldId="497"/>
        </pc:sldMkLst>
        <pc:spChg chg="del">
          <ac:chgData name="Katrine Eide" userId="S::katrine.eide@baerum.kommune.no::321faf17-0252-437b-8922-4d69d1f004cf" providerId="AD" clId="Web-{5323DC61-C8D7-F597-1854-78DC5276D4D6}" dt="2024-02-07T20:25:41.281" v="46"/>
          <ac:spMkLst>
            <pc:docMk/>
            <pc:sldMk cId="871039483" sldId="497"/>
            <ac:spMk id="36" creationId="{43F5D3EA-CADD-D94E-1DD4-C209B24A355C}"/>
          </ac:spMkLst>
        </pc:spChg>
      </pc:sldChg>
      <pc:sldChg chg="delSp add replId modNotes">
        <pc:chgData name="Katrine Eide" userId="S::katrine.eide@baerum.kommune.no::321faf17-0252-437b-8922-4d69d1f004cf" providerId="AD" clId="Web-{5323DC61-C8D7-F597-1854-78DC5276D4D6}" dt="2024-02-07T20:43:21.229" v="543"/>
        <pc:sldMkLst>
          <pc:docMk/>
          <pc:sldMk cId="2945922375" sldId="498"/>
        </pc:sldMkLst>
        <pc:spChg chg="del">
          <ac:chgData name="Katrine Eide" userId="S::katrine.eide@baerum.kommune.no::321faf17-0252-437b-8922-4d69d1f004cf" providerId="AD" clId="Web-{5323DC61-C8D7-F597-1854-78DC5276D4D6}" dt="2024-02-07T20:25:50.485" v="48"/>
          <ac:spMkLst>
            <pc:docMk/>
            <pc:sldMk cId="2945922375" sldId="498"/>
            <ac:spMk id="40" creationId="{220177D0-1266-3D2A-7101-C848E14A4990}"/>
          </ac:spMkLst>
        </pc:spChg>
        <pc:spChg chg="del">
          <ac:chgData name="Katrine Eide" userId="S::katrine.eide@baerum.kommune.no::321faf17-0252-437b-8922-4d69d1f004cf" providerId="AD" clId="Web-{5323DC61-C8D7-F597-1854-78DC5276D4D6}" dt="2024-02-07T20:26:02.095" v="50"/>
          <ac:spMkLst>
            <pc:docMk/>
            <pc:sldMk cId="2945922375" sldId="498"/>
            <ac:spMk id="41" creationId="{CF6B3044-1349-5C92-8C4D-79835C40B8F3}"/>
          </ac:spMkLst>
        </pc:spChg>
        <pc:spChg chg="del">
          <ac:chgData name="Katrine Eide" userId="S::katrine.eide@baerum.kommune.no::321faf17-0252-437b-8922-4d69d1f004cf" providerId="AD" clId="Web-{5323DC61-C8D7-F597-1854-78DC5276D4D6}" dt="2024-02-07T20:26:09.330" v="52"/>
          <ac:spMkLst>
            <pc:docMk/>
            <pc:sldMk cId="2945922375" sldId="498"/>
            <ac:spMk id="47" creationId="{364CB4AC-4107-0136-D720-F659CD141A9F}"/>
          </ac:spMkLst>
        </pc:spChg>
        <pc:spChg chg="del">
          <ac:chgData name="Katrine Eide" userId="S::katrine.eide@baerum.kommune.no::321faf17-0252-437b-8922-4d69d1f004cf" providerId="AD" clId="Web-{5323DC61-C8D7-F597-1854-78DC5276D4D6}" dt="2024-02-07T20:26:16.502" v="54"/>
          <ac:spMkLst>
            <pc:docMk/>
            <pc:sldMk cId="2945922375" sldId="498"/>
            <ac:spMk id="56" creationId="{5A1B9E7F-B9BF-6AD8-C2D1-A5C4F6F451D6}"/>
          </ac:spMkLst>
        </pc:spChg>
      </pc:sldChg>
      <pc:sldChg chg="add replId modNotes">
        <pc:chgData name="Katrine Eide" userId="S::katrine.eide@baerum.kommune.no::321faf17-0252-437b-8922-4d69d1f004cf" providerId="AD" clId="Web-{5323DC61-C8D7-F597-1854-78DC5276D4D6}" dt="2024-02-07T20:43:43.324" v="546"/>
        <pc:sldMkLst>
          <pc:docMk/>
          <pc:sldMk cId="2774753214" sldId="499"/>
        </pc:sldMkLst>
      </pc:sldChg>
      <pc:sldChg chg="add replId modNotes">
        <pc:chgData name="Katrine Eide" userId="S::katrine.eide@baerum.kommune.no::321faf17-0252-437b-8922-4d69d1f004cf" providerId="AD" clId="Web-{5323DC61-C8D7-F597-1854-78DC5276D4D6}" dt="2024-02-07T20:43:35.589" v="545"/>
        <pc:sldMkLst>
          <pc:docMk/>
          <pc:sldMk cId="1081031246" sldId="500"/>
        </pc:sldMkLst>
      </pc:sldChg>
      <pc:sldChg chg="add replId modNotes">
        <pc:chgData name="Katrine Eide" userId="S::katrine.eide@baerum.kommune.no::321faf17-0252-437b-8922-4d69d1f004cf" providerId="AD" clId="Web-{5323DC61-C8D7-F597-1854-78DC5276D4D6}" dt="2024-02-07T20:43:28.495" v="544"/>
        <pc:sldMkLst>
          <pc:docMk/>
          <pc:sldMk cId="304083080" sldId="501"/>
        </pc:sldMkLst>
      </pc:sldChg>
      <pc:sldChg chg="add del replId">
        <pc:chgData name="Katrine Eide" userId="S::katrine.eide@baerum.kommune.no::321faf17-0252-437b-8922-4d69d1f004cf" providerId="AD" clId="Web-{5323DC61-C8D7-F597-1854-78DC5276D4D6}" dt="2024-02-07T21:20:14.865" v="960"/>
        <pc:sldMkLst>
          <pc:docMk/>
          <pc:sldMk cId="4046845870" sldId="502"/>
        </pc:sldMkLst>
      </pc:sldChg>
      <pc:sldChg chg="delSp modSp add del replId">
        <pc:chgData name="Katrine Eide" userId="S::katrine.eide@baerum.kommune.no::321faf17-0252-437b-8922-4d69d1f004cf" providerId="AD" clId="Web-{5323DC61-C8D7-F597-1854-78DC5276D4D6}" dt="2024-02-07T21:20:13.630" v="959"/>
        <pc:sldMkLst>
          <pc:docMk/>
          <pc:sldMk cId="1458514601" sldId="503"/>
        </pc:sldMkLst>
        <pc:spChg chg="del">
          <ac:chgData name="Katrine Eide" userId="S::katrine.eide@baerum.kommune.no::321faf17-0252-437b-8922-4d69d1f004cf" providerId="AD" clId="Web-{5323DC61-C8D7-F597-1854-78DC5276D4D6}" dt="2024-02-07T20:58:54.589" v="775"/>
          <ac:spMkLst>
            <pc:docMk/>
            <pc:sldMk cId="1458514601" sldId="503"/>
            <ac:spMk id="26" creationId="{DF9B53C5-F004-224A-41A0-BB95CE2C90AB}"/>
          </ac:spMkLst>
        </pc:spChg>
        <pc:spChg chg="del">
          <ac:chgData name="Katrine Eide" userId="S::katrine.eide@baerum.kommune.no::321faf17-0252-437b-8922-4d69d1f004cf" providerId="AD" clId="Web-{5323DC61-C8D7-F597-1854-78DC5276D4D6}" dt="2024-02-07T20:58:48.136" v="774"/>
          <ac:spMkLst>
            <pc:docMk/>
            <pc:sldMk cId="1458514601" sldId="503"/>
            <ac:spMk id="27" creationId="{FCAE31A3-41BA-BCB7-4758-CE94295956CF}"/>
          </ac:spMkLst>
        </pc:spChg>
        <pc:spChg chg="del mod">
          <ac:chgData name="Katrine Eide" userId="S::katrine.eide@baerum.kommune.no::321faf17-0252-437b-8922-4d69d1f004cf" providerId="AD" clId="Web-{5323DC61-C8D7-F597-1854-78DC5276D4D6}" dt="2024-02-07T20:58:45.198" v="773"/>
          <ac:spMkLst>
            <pc:docMk/>
            <pc:sldMk cId="1458514601" sldId="503"/>
            <ac:spMk id="28" creationId="{78A03605-7503-3994-3E41-68A691CA15BE}"/>
          </ac:spMkLst>
        </pc:spChg>
        <pc:spChg chg="del mod">
          <ac:chgData name="Katrine Eide" userId="S::katrine.eide@baerum.kommune.no::321faf17-0252-437b-8922-4d69d1f004cf" providerId="AD" clId="Web-{5323DC61-C8D7-F597-1854-78DC5276D4D6}" dt="2024-02-07T20:58:39.807" v="769"/>
          <ac:spMkLst>
            <pc:docMk/>
            <pc:sldMk cId="1458514601" sldId="503"/>
            <ac:spMk id="30" creationId="{4DC56ABF-15CF-A55E-BEA4-A21A56F26E01}"/>
          </ac:spMkLst>
        </pc:spChg>
        <pc:cxnChg chg="del">
          <ac:chgData name="Katrine Eide" userId="S::katrine.eide@baerum.kommune.no::321faf17-0252-437b-8922-4d69d1f004cf" providerId="AD" clId="Web-{5323DC61-C8D7-F597-1854-78DC5276D4D6}" dt="2024-02-07T20:58:29.728" v="766"/>
          <ac:cxnSpMkLst>
            <pc:docMk/>
            <pc:sldMk cId="1458514601" sldId="503"/>
            <ac:cxnSpMk id="31" creationId="{3C7285A6-E838-0612-AEB2-717D6AA57BC1}"/>
          </ac:cxnSpMkLst>
        </pc:cxnChg>
      </pc:sldChg>
      <pc:sldChg chg="delSp modSp add del replId">
        <pc:chgData name="Katrine Eide" userId="S::katrine.eide@baerum.kommune.no::321faf17-0252-437b-8922-4d69d1f004cf" providerId="AD" clId="Web-{5323DC61-C8D7-F597-1854-78DC5276D4D6}" dt="2024-02-07T21:12:45.631" v="844"/>
        <pc:sldMkLst>
          <pc:docMk/>
          <pc:sldMk cId="1242588949" sldId="504"/>
        </pc:sldMkLst>
        <pc:spChg chg="del">
          <ac:chgData name="Katrine Eide" userId="S::katrine.eide@baerum.kommune.no::321faf17-0252-437b-8922-4d69d1f004cf" providerId="AD" clId="Web-{5323DC61-C8D7-F597-1854-78DC5276D4D6}" dt="2024-02-07T21:04:09.595" v="809"/>
          <ac:spMkLst>
            <pc:docMk/>
            <pc:sldMk cId="1242588949" sldId="504"/>
            <ac:spMk id="13" creationId="{5D5847A4-CE49-17A9-9C8B-011D9EC46E76}"/>
          </ac:spMkLst>
        </pc:spChg>
        <pc:spChg chg="del">
          <ac:chgData name="Katrine Eide" userId="S::katrine.eide@baerum.kommune.no::321faf17-0252-437b-8922-4d69d1f004cf" providerId="AD" clId="Web-{5323DC61-C8D7-F597-1854-78DC5276D4D6}" dt="2024-02-07T21:04:21.565" v="813"/>
          <ac:spMkLst>
            <pc:docMk/>
            <pc:sldMk cId="1242588949" sldId="504"/>
            <ac:spMk id="26" creationId="{DF9B53C5-F004-224A-41A0-BB95CE2C90AB}"/>
          </ac:spMkLst>
        </pc:spChg>
        <pc:spChg chg="mod">
          <ac:chgData name="Katrine Eide" userId="S::katrine.eide@baerum.kommune.no::321faf17-0252-437b-8922-4d69d1f004cf" providerId="AD" clId="Web-{5323DC61-C8D7-F597-1854-78DC5276D4D6}" dt="2024-02-07T21:04:18.002" v="812" actId="20577"/>
          <ac:spMkLst>
            <pc:docMk/>
            <pc:sldMk cId="1242588949" sldId="504"/>
            <ac:spMk id="120" creationId="{3434AE18-9B29-EBA4-43A8-4D8EFD3753D9}"/>
          </ac:spMkLst>
        </pc:spChg>
      </pc:sldChg>
      <pc:sldChg chg="delSp modSp add replId">
        <pc:chgData name="Katrine Eide" userId="S::katrine.eide@baerum.kommune.no::321faf17-0252-437b-8922-4d69d1f004cf" providerId="AD" clId="Web-{5323DC61-C8D7-F597-1854-78DC5276D4D6}" dt="2024-02-07T21:13:22.649" v="864"/>
        <pc:sldMkLst>
          <pc:docMk/>
          <pc:sldMk cId="3896998801" sldId="505"/>
        </pc:sldMkLst>
        <pc:spChg chg="del">
          <ac:chgData name="Katrine Eide" userId="S::katrine.eide@baerum.kommune.no::321faf17-0252-437b-8922-4d69d1f004cf" providerId="AD" clId="Web-{5323DC61-C8D7-F597-1854-78DC5276D4D6}" dt="2024-02-07T21:13:06.913" v="854"/>
          <ac:spMkLst>
            <pc:docMk/>
            <pc:sldMk cId="3896998801" sldId="505"/>
            <ac:spMk id="6" creationId="{312C3D01-CDE5-F7FB-14CF-9A972A7A6A50}"/>
          </ac:spMkLst>
        </pc:spChg>
        <pc:spChg chg="del">
          <ac:chgData name="Katrine Eide" userId="S::katrine.eide@baerum.kommune.no::321faf17-0252-437b-8922-4d69d1f004cf" providerId="AD" clId="Web-{5323DC61-C8D7-F597-1854-78DC5276D4D6}" dt="2024-02-07T21:13:06.913" v="853"/>
          <ac:spMkLst>
            <pc:docMk/>
            <pc:sldMk cId="3896998801" sldId="505"/>
            <ac:spMk id="9" creationId="{E498A390-CE19-5D60-EF66-92F0B2EFC684}"/>
          </ac:spMkLst>
        </pc:spChg>
        <pc:spChg chg="del">
          <ac:chgData name="Katrine Eide" userId="S::katrine.eide@baerum.kommune.no::321faf17-0252-437b-8922-4d69d1f004cf" providerId="AD" clId="Web-{5323DC61-C8D7-F597-1854-78DC5276D4D6}" dt="2024-02-07T21:05:06.724" v="816"/>
          <ac:spMkLst>
            <pc:docMk/>
            <pc:sldMk cId="3896998801" sldId="505"/>
            <ac:spMk id="11" creationId="{8E40E30C-D53C-828D-C85F-64928AAE8C70}"/>
          </ac:spMkLst>
        </pc:spChg>
        <pc:spChg chg="del">
          <ac:chgData name="Katrine Eide" userId="S::katrine.eide@baerum.kommune.no::321faf17-0252-437b-8922-4d69d1f004cf" providerId="AD" clId="Web-{5323DC61-C8D7-F597-1854-78DC5276D4D6}" dt="2024-02-07T21:13:06.913" v="851"/>
          <ac:spMkLst>
            <pc:docMk/>
            <pc:sldMk cId="3896998801" sldId="505"/>
            <ac:spMk id="16" creationId="{C4935AE8-4291-8958-C2FB-D281F11C8354}"/>
          </ac:spMkLst>
        </pc:spChg>
        <pc:spChg chg="del">
          <ac:chgData name="Katrine Eide" userId="S::katrine.eide@baerum.kommune.no::321faf17-0252-437b-8922-4d69d1f004cf" providerId="AD" clId="Web-{5323DC61-C8D7-F597-1854-78DC5276D4D6}" dt="2024-02-07T21:13:06.913" v="848"/>
          <ac:spMkLst>
            <pc:docMk/>
            <pc:sldMk cId="3896998801" sldId="505"/>
            <ac:spMk id="17" creationId="{6F5EEA2D-337F-85D4-6524-7D8859FD9853}"/>
          </ac:spMkLst>
        </pc:spChg>
        <pc:spChg chg="del">
          <ac:chgData name="Katrine Eide" userId="S::katrine.eide@baerum.kommune.no::321faf17-0252-437b-8922-4d69d1f004cf" providerId="AD" clId="Web-{5323DC61-C8D7-F597-1854-78DC5276D4D6}" dt="2024-02-07T21:13:06.913" v="850"/>
          <ac:spMkLst>
            <pc:docMk/>
            <pc:sldMk cId="3896998801" sldId="505"/>
            <ac:spMk id="19" creationId="{039A5313-960B-715C-0952-56FFE7A8C628}"/>
          </ac:spMkLst>
        </pc:spChg>
        <pc:spChg chg="del">
          <ac:chgData name="Katrine Eide" userId="S::katrine.eide@baerum.kommune.no::321faf17-0252-437b-8922-4d69d1f004cf" providerId="AD" clId="Web-{5323DC61-C8D7-F597-1854-78DC5276D4D6}" dt="2024-02-07T21:05:27.007" v="818"/>
          <ac:spMkLst>
            <pc:docMk/>
            <pc:sldMk cId="3896998801" sldId="505"/>
            <ac:spMk id="25" creationId="{23006652-055B-1ECE-3C4F-70D8835A87D5}"/>
          </ac:spMkLst>
        </pc:spChg>
        <pc:spChg chg="del">
          <ac:chgData name="Katrine Eide" userId="S::katrine.eide@baerum.kommune.no::321faf17-0252-437b-8922-4d69d1f004cf" providerId="AD" clId="Web-{5323DC61-C8D7-F597-1854-78DC5276D4D6}" dt="2024-02-07T21:13:06.913" v="858"/>
          <ac:spMkLst>
            <pc:docMk/>
            <pc:sldMk cId="3896998801" sldId="505"/>
            <ac:spMk id="109" creationId="{F8C0A5D2-F668-5437-F739-2CA0AF5D518B}"/>
          </ac:spMkLst>
        </pc:spChg>
        <pc:spChg chg="del">
          <ac:chgData name="Katrine Eide" userId="S::katrine.eide@baerum.kommune.no::321faf17-0252-437b-8922-4d69d1f004cf" providerId="AD" clId="Web-{5323DC61-C8D7-F597-1854-78DC5276D4D6}" dt="2024-02-07T21:04:50.911" v="815"/>
          <ac:spMkLst>
            <pc:docMk/>
            <pc:sldMk cId="3896998801" sldId="505"/>
            <ac:spMk id="117" creationId="{3294C5EE-07D1-C9DD-AC1B-1B26706A7742}"/>
          </ac:spMkLst>
        </pc:spChg>
        <pc:spChg chg="del">
          <ac:chgData name="Katrine Eide" userId="S::katrine.eide@baerum.kommune.no::321faf17-0252-437b-8922-4d69d1f004cf" providerId="AD" clId="Web-{5323DC61-C8D7-F597-1854-78DC5276D4D6}" dt="2024-02-07T21:13:06.913" v="857"/>
          <ac:spMkLst>
            <pc:docMk/>
            <pc:sldMk cId="3896998801" sldId="505"/>
            <ac:spMk id="135" creationId="{12CFCB6F-5C9B-0E95-A868-D7A5DD4EB77B}"/>
          </ac:spMkLst>
        </pc:spChg>
        <pc:spChg chg="del">
          <ac:chgData name="Katrine Eide" userId="S::katrine.eide@baerum.kommune.no::321faf17-0252-437b-8922-4d69d1f004cf" providerId="AD" clId="Web-{5323DC61-C8D7-F597-1854-78DC5276D4D6}" dt="2024-02-07T21:13:06.913" v="856"/>
          <ac:spMkLst>
            <pc:docMk/>
            <pc:sldMk cId="3896998801" sldId="505"/>
            <ac:spMk id="136" creationId="{CE270637-F8CB-17AA-00CC-7985B4258110}"/>
          </ac:spMkLst>
        </pc:spChg>
        <pc:picChg chg="del">
          <ac:chgData name="Katrine Eide" userId="S::katrine.eide@baerum.kommune.no::321faf17-0252-437b-8922-4d69d1f004cf" providerId="AD" clId="Web-{5323DC61-C8D7-F597-1854-78DC5276D4D6}" dt="2024-02-07T21:13:06.913" v="855"/>
          <ac:picMkLst>
            <pc:docMk/>
            <pc:sldMk cId="3896998801" sldId="505"/>
            <ac:picMk id="3" creationId="{E686009B-E6CD-4401-6D3B-9EEB83CF85C1}"/>
          </ac:picMkLst>
        </pc:picChg>
        <pc:picChg chg="del mod">
          <ac:chgData name="Katrine Eide" userId="S::katrine.eide@baerum.kommune.no::321faf17-0252-437b-8922-4d69d1f004cf" providerId="AD" clId="Web-{5323DC61-C8D7-F597-1854-78DC5276D4D6}" dt="2024-02-07T21:13:00.022" v="847"/>
          <ac:picMkLst>
            <pc:docMk/>
            <pc:sldMk cId="3896998801" sldId="505"/>
            <ac:picMk id="4" creationId="{67163B62-4B9D-E264-EDB0-3230D9C81679}"/>
          </ac:picMkLst>
        </pc:picChg>
        <pc:picChg chg="del">
          <ac:chgData name="Katrine Eide" userId="S::katrine.eide@baerum.kommune.no::321faf17-0252-437b-8922-4d69d1f004cf" providerId="AD" clId="Web-{5323DC61-C8D7-F597-1854-78DC5276D4D6}" dt="2024-02-07T21:13:09.414" v="859"/>
          <ac:picMkLst>
            <pc:docMk/>
            <pc:sldMk cId="3896998801" sldId="505"/>
            <ac:picMk id="5" creationId="{3E58A546-21DA-4B20-6AF7-AA9CD3205DA3}"/>
          </ac:picMkLst>
        </pc:picChg>
        <pc:picChg chg="del">
          <ac:chgData name="Katrine Eide" userId="S::katrine.eide@baerum.kommune.no::321faf17-0252-437b-8922-4d69d1f004cf" providerId="AD" clId="Web-{5323DC61-C8D7-F597-1854-78DC5276D4D6}" dt="2024-02-07T21:13:22.649" v="864"/>
          <ac:picMkLst>
            <pc:docMk/>
            <pc:sldMk cId="3896998801" sldId="505"/>
            <ac:picMk id="7" creationId="{919938B0-90F1-15B6-DF0F-EA57FCB99CA5}"/>
          </ac:picMkLst>
        </pc:picChg>
        <pc:picChg chg="del">
          <ac:chgData name="Katrine Eide" userId="S::katrine.eide@baerum.kommune.no::321faf17-0252-437b-8922-4d69d1f004cf" providerId="AD" clId="Web-{5323DC61-C8D7-F597-1854-78DC5276D4D6}" dt="2024-02-07T21:13:06.913" v="849"/>
          <ac:picMkLst>
            <pc:docMk/>
            <pc:sldMk cId="3896998801" sldId="505"/>
            <ac:picMk id="8" creationId="{2A0ED4DB-CBC2-3E2B-BEB4-42B1BD9CC13A}"/>
          </ac:picMkLst>
        </pc:picChg>
        <pc:picChg chg="del">
          <ac:chgData name="Katrine Eide" userId="S::katrine.eide@baerum.kommune.no::321faf17-0252-437b-8922-4d69d1f004cf" providerId="AD" clId="Web-{5323DC61-C8D7-F597-1854-78DC5276D4D6}" dt="2024-02-07T21:13:06.913" v="852"/>
          <ac:picMkLst>
            <pc:docMk/>
            <pc:sldMk cId="3896998801" sldId="505"/>
            <ac:picMk id="10" creationId="{17D1AADF-757E-6D0C-6A30-A082B9228FBF}"/>
          </ac:picMkLst>
        </pc:picChg>
        <pc:picChg chg="del">
          <ac:chgData name="Katrine Eide" userId="S::katrine.eide@baerum.kommune.no::321faf17-0252-437b-8922-4d69d1f004cf" providerId="AD" clId="Web-{5323DC61-C8D7-F597-1854-78DC5276D4D6}" dt="2024-02-07T21:13:11.429" v="860"/>
          <ac:picMkLst>
            <pc:docMk/>
            <pc:sldMk cId="3896998801" sldId="505"/>
            <ac:picMk id="20" creationId="{DB811E28-5EE3-311F-130B-B91CD5BA51AF}"/>
          </ac:picMkLst>
        </pc:picChg>
        <pc:picChg chg="del">
          <ac:chgData name="Katrine Eide" userId="S::katrine.eide@baerum.kommune.no::321faf17-0252-437b-8922-4d69d1f004cf" providerId="AD" clId="Web-{5323DC61-C8D7-F597-1854-78DC5276D4D6}" dt="2024-02-07T21:13:15.258" v="862"/>
          <ac:picMkLst>
            <pc:docMk/>
            <pc:sldMk cId="3896998801" sldId="505"/>
            <ac:picMk id="21" creationId="{DA604EE0-6B0C-673F-27F1-D727F929928F}"/>
          </ac:picMkLst>
        </pc:picChg>
        <pc:picChg chg="del">
          <ac:chgData name="Katrine Eide" userId="S::katrine.eide@baerum.kommune.no::321faf17-0252-437b-8922-4d69d1f004cf" providerId="AD" clId="Web-{5323DC61-C8D7-F597-1854-78DC5276D4D6}" dt="2024-02-07T21:13:13.304" v="861"/>
          <ac:picMkLst>
            <pc:docMk/>
            <pc:sldMk cId="3896998801" sldId="505"/>
            <ac:picMk id="22" creationId="{0EAE6317-3B79-B492-76DD-5D4CC63196A6}"/>
          </ac:picMkLst>
        </pc:picChg>
        <pc:picChg chg="del">
          <ac:chgData name="Katrine Eide" userId="S::katrine.eide@baerum.kommune.no::321faf17-0252-437b-8922-4d69d1f004cf" providerId="AD" clId="Web-{5323DC61-C8D7-F597-1854-78DC5276D4D6}" dt="2024-02-07T21:13:17.445" v="863"/>
          <ac:picMkLst>
            <pc:docMk/>
            <pc:sldMk cId="3896998801" sldId="505"/>
            <ac:picMk id="23" creationId="{4F614BB2-A77B-3CF8-79FC-1B64445E1FAA}"/>
          </ac:picMkLst>
        </pc:picChg>
        <pc:picChg chg="del">
          <ac:chgData name="Katrine Eide" userId="S::katrine.eide@baerum.kommune.no::321faf17-0252-437b-8922-4d69d1f004cf" providerId="AD" clId="Web-{5323DC61-C8D7-F597-1854-78DC5276D4D6}" dt="2024-02-07T21:05:22.991" v="817"/>
          <ac:picMkLst>
            <pc:docMk/>
            <pc:sldMk cId="3896998801" sldId="505"/>
            <ac:picMk id="24" creationId="{B7B04B0B-A2BB-9EA7-13D5-7A506EF1B028}"/>
          </ac:picMkLst>
        </pc:picChg>
      </pc:sldChg>
      <pc:sldChg chg="add del replId">
        <pc:chgData name="Katrine Eide" userId="S::katrine.eide@baerum.kommune.no::321faf17-0252-437b-8922-4d69d1f004cf" providerId="AD" clId="Web-{5323DC61-C8D7-F597-1854-78DC5276D4D6}" dt="2024-02-07T21:20:16.177" v="961"/>
        <pc:sldMkLst>
          <pc:docMk/>
          <pc:sldMk cId="3129817414" sldId="506"/>
        </pc:sldMkLst>
      </pc:sldChg>
      <pc:sldChg chg="add del replId">
        <pc:chgData name="Katrine Eide" userId="S::katrine.eide@baerum.kommune.no::321faf17-0252-437b-8922-4d69d1f004cf" providerId="AD" clId="Web-{5323DC61-C8D7-F597-1854-78DC5276D4D6}" dt="2024-02-07T21:20:17.677" v="962"/>
        <pc:sldMkLst>
          <pc:docMk/>
          <pc:sldMk cId="2330426179" sldId="507"/>
        </pc:sldMkLst>
      </pc:sldChg>
      <pc:sldChg chg="add del replId">
        <pc:chgData name="Katrine Eide" userId="S::katrine.eide@baerum.kommune.no::321faf17-0252-437b-8922-4d69d1f004cf" providerId="AD" clId="Web-{5323DC61-C8D7-F597-1854-78DC5276D4D6}" dt="2024-02-07T21:20:22.818" v="966"/>
        <pc:sldMkLst>
          <pc:docMk/>
          <pc:sldMk cId="3388329774" sldId="508"/>
        </pc:sldMkLst>
      </pc:sldChg>
      <pc:sldChg chg="add del replId">
        <pc:chgData name="Katrine Eide" userId="S::katrine.eide@baerum.kommune.no::321faf17-0252-437b-8922-4d69d1f004cf" providerId="AD" clId="Web-{5323DC61-C8D7-F597-1854-78DC5276D4D6}" dt="2024-02-07T21:20:18.974" v="963"/>
        <pc:sldMkLst>
          <pc:docMk/>
          <pc:sldMk cId="2305934369" sldId="509"/>
        </pc:sldMkLst>
      </pc:sldChg>
      <pc:sldChg chg="add del replId">
        <pc:chgData name="Katrine Eide" userId="S::katrine.eide@baerum.kommune.no::321faf17-0252-437b-8922-4d69d1f004cf" providerId="AD" clId="Web-{5323DC61-C8D7-F597-1854-78DC5276D4D6}" dt="2024-02-07T21:20:20.287" v="964"/>
        <pc:sldMkLst>
          <pc:docMk/>
          <pc:sldMk cId="2226223301" sldId="510"/>
        </pc:sldMkLst>
      </pc:sldChg>
      <pc:sldChg chg="add del replId">
        <pc:chgData name="Katrine Eide" userId="S::katrine.eide@baerum.kommune.no::321faf17-0252-437b-8922-4d69d1f004cf" providerId="AD" clId="Web-{5323DC61-C8D7-F597-1854-78DC5276D4D6}" dt="2024-02-07T21:20:21.896" v="965"/>
        <pc:sldMkLst>
          <pc:docMk/>
          <pc:sldMk cId="3489051099" sldId="511"/>
        </pc:sldMkLst>
      </pc:sldChg>
      <pc:sldChg chg="delSp modSp add replId">
        <pc:chgData name="Katrine Eide" userId="S::katrine.eide@baerum.kommune.no::321faf17-0252-437b-8922-4d69d1f004cf" providerId="AD" clId="Web-{5323DC61-C8D7-F597-1854-78DC5276D4D6}" dt="2024-02-07T21:11:42.986" v="835"/>
        <pc:sldMkLst>
          <pc:docMk/>
          <pc:sldMk cId="3857042118" sldId="512"/>
        </pc:sldMkLst>
        <pc:spChg chg="del mod">
          <ac:chgData name="Katrine Eide" userId="S::katrine.eide@baerum.kommune.no::321faf17-0252-437b-8922-4d69d1f004cf" providerId="AD" clId="Web-{5323DC61-C8D7-F597-1854-78DC5276D4D6}" dt="2024-02-07T21:11:28.844" v="827"/>
          <ac:spMkLst>
            <pc:docMk/>
            <pc:sldMk cId="3857042118" sldId="512"/>
            <ac:spMk id="27" creationId="{FCAE31A3-41BA-BCB7-4758-CE94295956CF}"/>
          </ac:spMkLst>
        </pc:spChg>
        <pc:spChg chg="del mod">
          <ac:chgData name="Katrine Eide" userId="S::katrine.eide@baerum.kommune.no::321faf17-0252-437b-8922-4d69d1f004cf" providerId="AD" clId="Web-{5323DC61-C8D7-F597-1854-78DC5276D4D6}" dt="2024-02-07T21:11:36.532" v="831"/>
          <ac:spMkLst>
            <pc:docMk/>
            <pc:sldMk cId="3857042118" sldId="512"/>
            <ac:spMk id="28" creationId="{78A03605-7503-3994-3E41-68A691CA15BE}"/>
          </ac:spMkLst>
        </pc:spChg>
        <pc:spChg chg="del mod">
          <ac:chgData name="Katrine Eide" userId="S::katrine.eide@baerum.kommune.no::321faf17-0252-437b-8922-4d69d1f004cf" providerId="AD" clId="Web-{5323DC61-C8D7-F597-1854-78DC5276D4D6}" dt="2024-02-07T21:11:42.986" v="835"/>
          <ac:spMkLst>
            <pc:docMk/>
            <pc:sldMk cId="3857042118" sldId="512"/>
            <ac:spMk id="30" creationId="{4DC56ABF-15CF-A55E-BEA4-A21A56F26E01}"/>
          </ac:spMkLst>
        </pc:spChg>
        <pc:cxnChg chg="del">
          <ac:chgData name="Katrine Eide" userId="S::katrine.eide@baerum.kommune.no::321faf17-0252-437b-8922-4d69d1f004cf" providerId="AD" clId="Web-{5323DC61-C8D7-F597-1854-78DC5276D4D6}" dt="2024-02-07T21:11:36.813" v="832"/>
          <ac:cxnSpMkLst>
            <pc:docMk/>
            <pc:sldMk cId="3857042118" sldId="512"/>
            <ac:cxnSpMk id="31" creationId="{3C7285A6-E838-0612-AEB2-717D6AA57BC1}"/>
          </ac:cxnSpMkLst>
        </pc:cxnChg>
      </pc:sldChg>
      <pc:sldChg chg="delSp modSp add replId">
        <pc:chgData name="Katrine Eide" userId="S::katrine.eide@baerum.kommune.no::321faf17-0252-437b-8922-4d69d1f004cf" providerId="AD" clId="Web-{5323DC61-C8D7-F597-1854-78DC5276D4D6}" dt="2024-02-07T21:12:14.910" v="843"/>
        <pc:sldMkLst>
          <pc:docMk/>
          <pc:sldMk cId="1524290550" sldId="513"/>
        </pc:sldMkLst>
        <pc:spChg chg="del">
          <ac:chgData name="Katrine Eide" userId="S::katrine.eide@baerum.kommune.no::321faf17-0252-437b-8922-4d69d1f004cf" providerId="AD" clId="Web-{5323DC61-C8D7-F597-1854-78DC5276D4D6}" dt="2024-02-07T21:12:08.909" v="842"/>
          <ac:spMkLst>
            <pc:docMk/>
            <pc:sldMk cId="1524290550" sldId="513"/>
            <ac:spMk id="2" creationId="{1BB03983-B5B9-F64A-D60E-A4F82B43FA8B}"/>
          </ac:spMkLst>
        </pc:spChg>
        <pc:spChg chg="del mod">
          <ac:chgData name="Katrine Eide" userId="S::katrine.eide@baerum.kommune.no::321faf17-0252-437b-8922-4d69d1f004cf" providerId="AD" clId="Web-{5323DC61-C8D7-F597-1854-78DC5276D4D6}" dt="2024-02-07T21:12:04.018" v="840"/>
          <ac:spMkLst>
            <pc:docMk/>
            <pc:sldMk cId="1524290550" sldId="513"/>
            <ac:spMk id="79" creationId="{4953AEC1-396D-3376-7136-1E5E2CCFE7E1}"/>
          </ac:spMkLst>
        </pc:spChg>
        <pc:spChg chg="del">
          <ac:chgData name="Katrine Eide" userId="S::katrine.eide@baerum.kommune.no::321faf17-0252-437b-8922-4d69d1f004cf" providerId="AD" clId="Web-{5323DC61-C8D7-F597-1854-78DC5276D4D6}" dt="2024-02-07T21:12:06.112" v="841"/>
          <ac:spMkLst>
            <pc:docMk/>
            <pc:sldMk cId="1524290550" sldId="513"/>
            <ac:spMk id="120" creationId="{3434AE18-9B29-EBA4-43A8-4D8EFD3753D9}"/>
          </ac:spMkLst>
        </pc:spChg>
        <pc:picChg chg="del">
          <ac:chgData name="Katrine Eide" userId="S::katrine.eide@baerum.kommune.no::321faf17-0252-437b-8922-4d69d1f004cf" providerId="AD" clId="Web-{5323DC61-C8D7-F597-1854-78DC5276D4D6}" dt="2024-02-07T21:12:14.910" v="843"/>
          <ac:picMkLst>
            <pc:docMk/>
            <pc:sldMk cId="1524290550" sldId="513"/>
            <ac:picMk id="12" creationId="{F28A09BE-6503-6DB5-4630-C3B2F2248AB3}"/>
          </ac:picMkLst>
        </pc:picChg>
      </pc:sldChg>
      <pc:sldChg chg="delSp modSp add replId">
        <pc:chgData name="Katrine Eide" userId="S::katrine.eide@baerum.kommune.no::321faf17-0252-437b-8922-4d69d1f004cf" providerId="AD" clId="Web-{5323DC61-C8D7-F597-1854-78DC5276D4D6}" dt="2024-02-07T21:19:14.204" v="945"/>
        <pc:sldMkLst>
          <pc:docMk/>
          <pc:sldMk cId="3617501197" sldId="514"/>
        </pc:sldMkLst>
        <pc:spChg chg="del">
          <ac:chgData name="Katrine Eide" userId="S::katrine.eide@baerum.kommune.no::321faf17-0252-437b-8922-4d69d1f004cf" providerId="AD" clId="Web-{5323DC61-C8D7-F597-1854-78DC5276D4D6}" dt="2024-02-07T21:13:59.089" v="875"/>
          <ac:spMkLst>
            <pc:docMk/>
            <pc:sldMk cId="3617501197" sldId="514"/>
            <ac:spMk id="9" creationId="{E498A390-CE19-5D60-EF66-92F0B2EFC684}"/>
          </ac:spMkLst>
        </pc:spChg>
        <pc:spChg chg="del mod">
          <ac:chgData name="Katrine Eide" userId="S::katrine.eide@baerum.kommune.no::321faf17-0252-437b-8922-4d69d1f004cf" providerId="AD" clId="Web-{5323DC61-C8D7-F597-1854-78DC5276D4D6}" dt="2024-02-07T21:14:09.871" v="880"/>
          <ac:spMkLst>
            <pc:docMk/>
            <pc:sldMk cId="3617501197" sldId="514"/>
            <ac:spMk id="11" creationId="{8E40E30C-D53C-828D-C85F-64928AAE8C70}"/>
          </ac:spMkLst>
        </pc:spChg>
        <pc:spChg chg="del mod">
          <ac:chgData name="Katrine Eide" userId="S::katrine.eide@baerum.kommune.no::321faf17-0252-437b-8922-4d69d1f004cf" providerId="AD" clId="Web-{5323DC61-C8D7-F597-1854-78DC5276D4D6}" dt="2024-02-07T21:14:36.466" v="891"/>
          <ac:spMkLst>
            <pc:docMk/>
            <pc:sldMk cId="3617501197" sldId="514"/>
            <ac:spMk id="13" creationId="{5D5847A4-CE49-17A9-9C8B-011D9EC46E76}"/>
          </ac:spMkLst>
        </pc:spChg>
        <pc:spChg chg="del">
          <ac:chgData name="Katrine Eide" userId="S::katrine.eide@baerum.kommune.no::321faf17-0252-437b-8922-4d69d1f004cf" providerId="AD" clId="Web-{5323DC61-C8D7-F597-1854-78DC5276D4D6}" dt="2024-02-07T21:14:04.808" v="877"/>
          <ac:spMkLst>
            <pc:docMk/>
            <pc:sldMk cId="3617501197" sldId="514"/>
            <ac:spMk id="16" creationId="{C4935AE8-4291-8958-C2FB-D281F11C8354}"/>
          </ac:spMkLst>
        </pc:spChg>
        <pc:spChg chg="del">
          <ac:chgData name="Katrine Eide" userId="S::katrine.eide@baerum.kommune.no::321faf17-0252-437b-8922-4d69d1f004cf" providerId="AD" clId="Web-{5323DC61-C8D7-F597-1854-78DC5276D4D6}" dt="2024-02-07T21:14:30.638" v="888"/>
          <ac:spMkLst>
            <pc:docMk/>
            <pc:sldMk cId="3617501197" sldId="514"/>
            <ac:spMk id="17" creationId="{6F5EEA2D-337F-85D4-6524-7D8859FD9853}"/>
          </ac:spMkLst>
        </pc:spChg>
        <pc:spChg chg="del">
          <ac:chgData name="Katrine Eide" userId="S::katrine.eide@baerum.kommune.no::321faf17-0252-437b-8922-4d69d1f004cf" providerId="AD" clId="Web-{5323DC61-C8D7-F597-1854-78DC5276D4D6}" dt="2024-02-07T21:14:27.810" v="887"/>
          <ac:spMkLst>
            <pc:docMk/>
            <pc:sldMk cId="3617501197" sldId="514"/>
            <ac:spMk id="19" creationId="{039A5313-960B-715C-0952-56FFE7A8C628}"/>
          </ac:spMkLst>
        </pc:spChg>
        <pc:spChg chg="del">
          <ac:chgData name="Katrine Eide" userId="S::katrine.eide@baerum.kommune.no::321faf17-0252-437b-8922-4d69d1f004cf" providerId="AD" clId="Web-{5323DC61-C8D7-F597-1854-78DC5276D4D6}" dt="2024-02-07T21:14:46.780" v="894"/>
          <ac:spMkLst>
            <pc:docMk/>
            <pc:sldMk cId="3617501197" sldId="514"/>
            <ac:spMk id="25" creationId="{23006652-055B-1ECE-3C4F-70D8835A87D5}"/>
          </ac:spMkLst>
        </pc:spChg>
        <pc:spChg chg="del">
          <ac:chgData name="Katrine Eide" userId="S::katrine.eide@baerum.kommune.no::321faf17-0252-437b-8922-4d69d1f004cf" providerId="AD" clId="Web-{5323DC61-C8D7-F597-1854-78DC5276D4D6}" dt="2024-02-07T21:19:14.204" v="945"/>
          <ac:spMkLst>
            <pc:docMk/>
            <pc:sldMk cId="3617501197" sldId="514"/>
            <ac:spMk id="26" creationId="{DF9B53C5-F004-224A-41A0-BB95CE2C90AB}"/>
          </ac:spMkLst>
        </pc:spChg>
        <pc:spChg chg="del mod">
          <ac:chgData name="Katrine Eide" userId="S::katrine.eide@baerum.kommune.no::321faf17-0252-437b-8922-4d69d1f004cf" providerId="AD" clId="Web-{5323DC61-C8D7-F597-1854-78DC5276D4D6}" dt="2024-02-07T21:13:55.573" v="873"/>
          <ac:spMkLst>
            <pc:docMk/>
            <pc:sldMk cId="3617501197" sldId="514"/>
            <ac:spMk id="109" creationId="{F8C0A5D2-F668-5437-F739-2CA0AF5D518B}"/>
          </ac:spMkLst>
        </pc:spChg>
        <pc:spChg chg="del">
          <ac:chgData name="Katrine Eide" userId="S::katrine.eide@baerum.kommune.no::321faf17-0252-437b-8922-4d69d1f004cf" providerId="AD" clId="Web-{5323DC61-C8D7-F597-1854-78DC5276D4D6}" dt="2024-02-07T21:14:39.717" v="892"/>
          <ac:spMkLst>
            <pc:docMk/>
            <pc:sldMk cId="3617501197" sldId="514"/>
            <ac:spMk id="117" creationId="{3294C5EE-07D1-C9DD-AC1B-1B26706A7742}"/>
          </ac:spMkLst>
        </pc:spChg>
        <pc:spChg chg="del">
          <ac:chgData name="Katrine Eide" userId="S::katrine.eide@baerum.kommune.no::321faf17-0252-437b-8922-4d69d1f004cf" providerId="AD" clId="Web-{5323DC61-C8D7-F597-1854-78DC5276D4D6}" dt="2024-02-07T21:14:12.527" v="881"/>
          <ac:spMkLst>
            <pc:docMk/>
            <pc:sldMk cId="3617501197" sldId="514"/>
            <ac:spMk id="136" creationId="{CE270637-F8CB-17AA-00CC-7985B4258110}"/>
          </ac:spMkLst>
        </pc:spChg>
        <pc:picChg chg="del">
          <ac:chgData name="Katrine Eide" userId="S::katrine.eide@baerum.kommune.no::321faf17-0252-437b-8922-4d69d1f004cf" providerId="AD" clId="Web-{5323DC61-C8D7-F597-1854-78DC5276D4D6}" dt="2024-02-07T21:14:00.901" v="876"/>
          <ac:picMkLst>
            <pc:docMk/>
            <pc:sldMk cId="3617501197" sldId="514"/>
            <ac:picMk id="5" creationId="{3E58A546-21DA-4B20-6AF7-AA9CD3205DA3}"/>
          </ac:picMkLst>
        </pc:picChg>
        <pc:picChg chg="del">
          <ac:chgData name="Katrine Eide" userId="S::katrine.eide@baerum.kommune.no::321faf17-0252-437b-8922-4d69d1f004cf" providerId="AD" clId="Web-{5323DC61-C8D7-F597-1854-78DC5276D4D6}" dt="2024-02-07T21:14:15.887" v="883"/>
          <ac:picMkLst>
            <pc:docMk/>
            <pc:sldMk cId="3617501197" sldId="514"/>
            <ac:picMk id="8" creationId="{2A0ED4DB-CBC2-3E2B-BEB4-42B1BD9CC13A}"/>
          </ac:picMkLst>
        </pc:picChg>
        <pc:picChg chg="del">
          <ac:chgData name="Katrine Eide" userId="S::katrine.eide@baerum.kommune.no::321faf17-0252-437b-8922-4d69d1f004cf" providerId="AD" clId="Web-{5323DC61-C8D7-F597-1854-78DC5276D4D6}" dt="2024-02-07T21:13:56.354" v="874"/>
          <ac:picMkLst>
            <pc:docMk/>
            <pc:sldMk cId="3617501197" sldId="514"/>
            <ac:picMk id="10" creationId="{17D1AADF-757E-6D0C-6A30-A082B9228FBF}"/>
          </ac:picMkLst>
        </pc:picChg>
        <pc:picChg chg="del">
          <ac:chgData name="Katrine Eide" userId="S::katrine.eide@baerum.kommune.no::321faf17-0252-437b-8922-4d69d1f004cf" providerId="AD" clId="Web-{5323DC61-C8D7-F597-1854-78DC5276D4D6}" dt="2024-02-07T21:14:23.012" v="886"/>
          <ac:picMkLst>
            <pc:docMk/>
            <pc:sldMk cId="3617501197" sldId="514"/>
            <ac:picMk id="20" creationId="{DB811E28-5EE3-311F-130B-B91CD5BA51AF}"/>
          </ac:picMkLst>
        </pc:picChg>
        <pc:picChg chg="del">
          <ac:chgData name="Katrine Eide" userId="S::katrine.eide@baerum.kommune.no::321faf17-0252-437b-8922-4d69d1f004cf" providerId="AD" clId="Web-{5323DC61-C8D7-F597-1854-78DC5276D4D6}" dt="2024-02-07T21:14:21.247" v="885"/>
          <ac:picMkLst>
            <pc:docMk/>
            <pc:sldMk cId="3617501197" sldId="514"/>
            <ac:picMk id="21" creationId="{DA604EE0-6B0C-673F-27F1-D727F929928F}"/>
          </ac:picMkLst>
        </pc:picChg>
        <pc:picChg chg="del">
          <ac:chgData name="Katrine Eide" userId="S::katrine.eide@baerum.kommune.no::321faf17-0252-437b-8922-4d69d1f004cf" providerId="AD" clId="Web-{5323DC61-C8D7-F597-1854-78DC5276D4D6}" dt="2024-02-07T21:14:17.715" v="884"/>
          <ac:picMkLst>
            <pc:docMk/>
            <pc:sldMk cId="3617501197" sldId="514"/>
            <ac:picMk id="22" creationId="{0EAE6317-3B79-B492-76DD-5D4CC63196A6}"/>
          </ac:picMkLst>
        </pc:picChg>
        <pc:picChg chg="del">
          <ac:chgData name="Katrine Eide" userId="S::katrine.eide@baerum.kommune.no::321faf17-0252-437b-8922-4d69d1f004cf" providerId="AD" clId="Web-{5323DC61-C8D7-F597-1854-78DC5276D4D6}" dt="2024-02-07T21:14:14.262" v="882"/>
          <ac:picMkLst>
            <pc:docMk/>
            <pc:sldMk cId="3617501197" sldId="514"/>
            <ac:picMk id="23" creationId="{4F614BB2-A77B-3CF8-79FC-1B64445E1FAA}"/>
          </ac:picMkLst>
        </pc:picChg>
        <pc:picChg chg="del">
          <ac:chgData name="Katrine Eide" userId="S::katrine.eide@baerum.kommune.no::321faf17-0252-437b-8922-4d69d1f004cf" providerId="AD" clId="Web-{5323DC61-C8D7-F597-1854-78DC5276D4D6}" dt="2024-02-07T21:14:41.826" v="893"/>
          <ac:picMkLst>
            <pc:docMk/>
            <pc:sldMk cId="3617501197" sldId="514"/>
            <ac:picMk id="24" creationId="{B7B04B0B-A2BB-9EA7-13D5-7A506EF1B028}"/>
          </ac:picMkLst>
        </pc:picChg>
      </pc:sldChg>
      <pc:sldChg chg="delSp modSp add replId">
        <pc:chgData name="Katrine Eide" userId="S::katrine.eide@baerum.kommune.no::321faf17-0252-437b-8922-4d69d1f004cf" providerId="AD" clId="Web-{5323DC61-C8D7-F597-1854-78DC5276D4D6}" dt="2024-02-07T21:19:20.423" v="946"/>
        <pc:sldMkLst>
          <pc:docMk/>
          <pc:sldMk cId="405373328" sldId="515"/>
        </pc:sldMkLst>
        <pc:spChg chg="del mod">
          <ac:chgData name="Katrine Eide" userId="S::katrine.eide@baerum.kommune.no::321faf17-0252-437b-8922-4d69d1f004cf" providerId="AD" clId="Web-{5323DC61-C8D7-F597-1854-78DC5276D4D6}" dt="2024-02-07T21:16:11.723" v="900"/>
          <ac:spMkLst>
            <pc:docMk/>
            <pc:sldMk cId="405373328" sldId="515"/>
            <ac:spMk id="11" creationId="{8E40E30C-D53C-828D-C85F-64928AAE8C70}"/>
          </ac:spMkLst>
        </pc:spChg>
        <pc:spChg chg="del">
          <ac:chgData name="Katrine Eide" userId="S::katrine.eide@baerum.kommune.no::321faf17-0252-437b-8922-4d69d1f004cf" providerId="AD" clId="Web-{5323DC61-C8D7-F597-1854-78DC5276D4D6}" dt="2024-02-07T21:16:40.006" v="911"/>
          <ac:spMkLst>
            <pc:docMk/>
            <pc:sldMk cId="405373328" sldId="515"/>
            <ac:spMk id="13" creationId="{5D5847A4-CE49-17A9-9C8B-011D9EC46E76}"/>
          </ac:spMkLst>
        </pc:spChg>
        <pc:spChg chg="del mod">
          <ac:chgData name="Katrine Eide" userId="S::katrine.eide@baerum.kommune.no::321faf17-0252-437b-8922-4d69d1f004cf" providerId="AD" clId="Web-{5323DC61-C8D7-F597-1854-78DC5276D4D6}" dt="2024-02-07T21:16:05.535" v="898"/>
          <ac:spMkLst>
            <pc:docMk/>
            <pc:sldMk cId="405373328" sldId="515"/>
            <ac:spMk id="16" creationId="{C4935AE8-4291-8958-C2FB-D281F11C8354}"/>
          </ac:spMkLst>
        </pc:spChg>
        <pc:spChg chg="del">
          <ac:chgData name="Katrine Eide" userId="S::katrine.eide@baerum.kommune.no::321faf17-0252-437b-8922-4d69d1f004cf" providerId="AD" clId="Web-{5323DC61-C8D7-F597-1854-78DC5276D4D6}" dt="2024-02-07T21:16:32.615" v="906"/>
          <ac:spMkLst>
            <pc:docMk/>
            <pc:sldMk cId="405373328" sldId="515"/>
            <ac:spMk id="17" creationId="{6F5EEA2D-337F-85D4-6524-7D8859FD9853}"/>
          </ac:spMkLst>
        </pc:spChg>
        <pc:spChg chg="del">
          <ac:chgData name="Katrine Eide" userId="S::katrine.eide@baerum.kommune.no::321faf17-0252-437b-8922-4d69d1f004cf" providerId="AD" clId="Web-{5323DC61-C8D7-F597-1854-78DC5276D4D6}" dt="2024-02-07T21:16:35.756" v="908"/>
          <ac:spMkLst>
            <pc:docMk/>
            <pc:sldMk cId="405373328" sldId="515"/>
            <ac:spMk id="19" creationId="{039A5313-960B-715C-0952-56FFE7A8C628}"/>
          </ac:spMkLst>
        </pc:spChg>
        <pc:spChg chg="del">
          <ac:chgData name="Katrine Eide" userId="S::katrine.eide@baerum.kommune.no::321faf17-0252-437b-8922-4d69d1f004cf" providerId="AD" clId="Web-{5323DC61-C8D7-F597-1854-78DC5276D4D6}" dt="2024-02-07T21:16:37.568" v="910"/>
          <ac:spMkLst>
            <pc:docMk/>
            <pc:sldMk cId="405373328" sldId="515"/>
            <ac:spMk id="25" creationId="{23006652-055B-1ECE-3C4F-70D8835A87D5}"/>
          </ac:spMkLst>
        </pc:spChg>
        <pc:spChg chg="del">
          <ac:chgData name="Katrine Eide" userId="S::katrine.eide@baerum.kommune.no::321faf17-0252-437b-8922-4d69d1f004cf" providerId="AD" clId="Web-{5323DC61-C8D7-F597-1854-78DC5276D4D6}" dt="2024-02-07T21:19:20.423" v="946"/>
          <ac:spMkLst>
            <pc:docMk/>
            <pc:sldMk cId="405373328" sldId="515"/>
            <ac:spMk id="26" creationId="{DF9B53C5-F004-224A-41A0-BB95CE2C90AB}"/>
          </ac:spMkLst>
        </pc:spChg>
        <pc:spChg chg="del">
          <ac:chgData name="Katrine Eide" userId="S::katrine.eide@baerum.kommune.no::321faf17-0252-437b-8922-4d69d1f004cf" providerId="AD" clId="Web-{5323DC61-C8D7-F597-1854-78DC5276D4D6}" dt="2024-02-07T21:16:42.209" v="912"/>
          <ac:spMkLst>
            <pc:docMk/>
            <pc:sldMk cId="405373328" sldId="515"/>
            <ac:spMk id="117" creationId="{3294C5EE-07D1-C9DD-AC1B-1B26706A7742}"/>
          </ac:spMkLst>
        </pc:spChg>
        <pc:spChg chg="del">
          <ac:chgData name="Katrine Eide" userId="S::katrine.eide@baerum.kommune.no::321faf17-0252-437b-8922-4d69d1f004cf" providerId="AD" clId="Web-{5323DC61-C8D7-F597-1854-78DC5276D4D6}" dt="2024-02-07T21:16:33.521" v="907"/>
          <ac:spMkLst>
            <pc:docMk/>
            <pc:sldMk cId="405373328" sldId="515"/>
            <ac:spMk id="136" creationId="{CE270637-F8CB-17AA-00CC-7985B4258110}"/>
          </ac:spMkLst>
        </pc:spChg>
        <pc:picChg chg="del mod">
          <ac:chgData name="Katrine Eide" userId="S::katrine.eide@baerum.kommune.no::321faf17-0252-437b-8922-4d69d1f004cf" providerId="AD" clId="Web-{5323DC61-C8D7-F597-1854-78DC5276D4D6}" dt="2024-02-07T21:15:59.550" v="897"/>
          <ac:picMkLst>
            <pc:docMk/>
            <pc:sldMk cId="405373328" sldId="515"/>
            <ac:picMk id="5" creationId="{3E58A546-21DA-4B20-6AF7-AA9CD3205DA3}"/>
          </ac:picMkLst>
        </pc:picChg>
        <pc:picChg chg="del">
          <ac:chgData name="Katrine Eide" userId="S::katrine.eide@baerum.kommune.no::321faf17-0252-437b-8922-4d69d1f004cf" providerId="AD" clId="Web-{5323DC61-C8D7-F597-1854-78DC5276D4D6}" dt="2024-02-07T21:16:30.318" v="905"/>
          <ac:picMkLst>
            <pc:docMk/>
            <pc:sldMk cId="405373328" sldId="515"/>
            <ac:picMk id="8" creationId="{2A0ED4DB-CBC2-3E2B-BEB4-42B1BD9CC13A}"/>
          </ac:picMkLst>
        </pc:picChg>
        <pc:picChg chg="del">
          <ac:chgData name="Katrine Eide" userId="S::katrine.eide@baerum.kommune.no::321faf17-0252-437b-8922-4d69d1f004cf" providerId="AD" clId="Web-{5323DC61-C8D7-F597-1854-78DC5276D4D6}" dt="2024-02-07T21:16:23.099" v="903"/>
          <ac:picMkLst>
            <pc:docMk/>
            <pc:sldMk cId="405373328" sldId="515"/>
            <ac:picMk id="20" creationId="{DB811E28-5EE3-311F-130B-B91CD5BA51AF}"/>
          </ac:picMkLst>
        </pc:picChg>
        <pc:picChg chg="del">
          <ac:chgData name="Katrine Eide" userId="S::katrine.eide@baerum.kommune.no::321faf17-0252-437b-8922-4d69d1f004cf" providerId="AD" clId="Web-{5323DC61-C8D7-F597-1854-78DC5276D4D6}" dt="2024-02-07T21:16:21.270" v="902"/>
          <ac:picMkLst>
            <pc:docMk/>
            <pc:sldMk cId="405373328" sldId="515"/>
            <ac:picMk id="21" creationId="{DA604EE0-6B0C-673F-27F1-D727F929928F}"/>
          </ac:picMkLst>
        </pc:picChg>
        <pc:picChg chg="del">
          <ac:chgData name="Katrine Eide" userId="S::katrine.eide@baerum.kommune.no::321faf17-0252-437b-8922-4d69d1f004cf" providerId="AD" clId="Web-{5323DC61-C8D7-F597-1854-78DC5276D4D6}" dt="2024-02-07T21:16:14.004" v="901"/>
          <ac:picMkLst>
            <pc:docMk/>
            <pc:sldMk cId="405373328" sldId="515"/>
            <ac:picMk id="22" creationId="{0EAE6317-3B79-B492-76DD-5D4CC63196A6}"/>
          </ac:picMkLst>
        </pc:picChg>
        <pc:picChg chg="del">
          <ac:chgData name="Katrine Eide" userId="S::katrine.eide@baerum.kommune.no::321faf17-0252-437b-8922-4d69d1f004cf" providerId="AD" clId="Web-{5323DC61-C8D7-F597-1854-78DC5276D4D6}" dt="2024-02-07T21:16:29.240" v="904"/>
          <ac:picMkLst>
            <pc:docMk/>
            <pc:sldMk cId="405373328" sldId="515"/>
            <ac:picMk id="23" creationId="{4F614BB2-A77B-3CF8-79FC-1B64445E1FAA}"/>
          </ac:picMkLst>
        </pc:picChg>
        <pc:picChg chg="del">
          <ac:chgData name="Katrine Eide" userId="S::katrine.eide@baerum.kommune.no::321faf17-0252-437b-8922-4d69d1f004cf" providerId="AD" clId="Web-{5323DC61-C8D7-F597-1854-78DC5276D4D6}" dt="2024-02-07T21:16:36.756" v="909"/>
          <ac:picMkLst>
            <pc:docMk/>
            <pc:sldMk cId="405373328" sldId="515"/>
            <ac:picMk id="24" creationId="{B7B04B0B-A2BB-9EA7-13D5-7A506EF1B028}"/>
          </ac:picMkLst>
        </pc:picChg>
      </pc:sldChg>
      <pc:sldChg chg="delSp modSp add replId">
        <pc:chgData name="Katrine Eide" userId="S::katrine.eide@baerum.kommune.no::321faf17-0252-437b-8922-4d69d1f004cf" providerId="AD" clId="Web-{5323DC61-C8D7-F597-1854-78DC5276D4D6}" dt="2024-02-07T21:19:26.580" v="947"/>
        <pc:sldMkLst>
          <pc:docMk/>
          <pc:sldMk cId="2920389195" sldId="516"/>
        </pc:sldMkLst>
        <pc:spChg chg="del">
          <ac:chgData name="Katrine Eide" userId="S::katrine.eide@baerum.kommune.no::321faf17-0252-437b-8922-4d69d1f004cf" providerId="AD" clId="Web-{5323DC61-C8D7-F597-1854-78DC5276D4D6}" dt="2024-02-07T21:18:27.154" v="939"/>
          <ac:spMkLst>
            <pc:docMk/>
            <pc:sldMk cId="2920389195" sldId="516"/>
            <ac:spMk id="13" creationId="{5D5847A4-CE49-17A9-9C8B-011D9EC46E76}"/>
          </ac:spMkLst>
        </pc:spChg>
        <pc:spChg chg="mod ord">
          <ac:chgData name="Katrine Eide" userId="S::katrine.eide@baerum.kommune.no::321faf17-0252-437b-8922-4d69d1f004cf" providerId="AD" clId="Web-{5323DC61-C8D7-F597-1854-78DC5276D4D6}" dt="2024-02-07T21:17:47.370" v="922"/>
          <ac:spMkLst>
            <pc:docMk/>
            <pc:sldMk cId="2920389195" sldId="516"/>
            <ac:spMk id="16" creationId="{C4935AE8-4291-8958-C2FB-D281F11C8354}"/>
          </ac:spMkLst>
        </pc:spChg>
        <pc:spChg chg="del">
          <ac:chgData name="Katrine Eide" userId="S::katrine.eide@baerum.kommune.no::321faf17-0252-437b-8922-4d69d1f004cf" providerId="AD" clId="Web-{5323DC61-C8D7-F597-1854-78DC5276D4D6}" dt="2024-02-07T21:18:21.013" v="937"/>
          <ac:spMkLst>
            <pc:docMk/>
            <pc:sldMk cId="2920389195" sldId="516"/>
            <ac:spMk id="17" creationId="{6F5EEA2D-337F-85D4-6524-7D8859FD9853}"/>
          </ac:spMkLst>
        </pc:spChg>
        <pc:spChg chg="del">
          <ac:chgData name="Katrine Eide" userId="S::katrine.eide@baerum.kommune.no::321faf17-0252-437b-8922-4d69d1f004cf" providerId="AD" clId="Web-{5323DC61-C8D7-F597-1854-78DC5276D4D6}" dt="2024-02-07T21:18:17.466" v="934"/>
          <ac:spMkLst>
            <pc:docMk/>
            <pc:sldMk cId="2920389195" sldId="516"/>
            <ac:spMk id="19" creationId="{039A5313-960B-715C-0952-56FFE7A8C628}"/>
          </ac:spMkLst>
        </pc:spChg>
        <pc:spChg chg="del">
          <ac:chgData name="Katrine Eide" userId="S::katrine.eide@baerum.kommune.no::321faf17-0252-437b-8922-4d69d1f004cf" providerId="AD" clId="Web-{5323DC61-C8D7-F597-1854-78DC5276D4D6}" dt="2024-02-07T21:18:30.029" v="941"/>
          <ac:spMkLst>
            <pc:docMk/>
            <pc:sldMk cId="2920389195" sldId="516"/>
            <ac:spMk id="25" creationId="{23006652-055B-1ECE-3C4F-70D8835A87D5}"/>
          </ac:spMkLst>
        </pc:spChg>
        <pc:spChg chg="del">
          <ac:chgData name="Katrine Eide" userId="S::katrine.eide@baerum.kommune.no::321faf17-0252-437b-8922-4d69d1f004cf" providerId="AD" clId="Web-{5323DC61-C8D7-F597-1854-78DC5276D4D6}" dt="2024-02-07T21:19:26.580" v="947"/>
          <ac:spMkLst>
            <pc:docMk/>
            <pc:sldMk cId="2920389195" sldId="516"/>
            <ac:spMk id="26" creationId="{DF9B53C5-F004-224A-41A0-BB95CE2C90AB}"/>
          </ac:spMkLst>
        </pc:spChg>
        <pc:spChg chg="del">
          <ac:chgData name="Katrine Eide" userId="S::katrine.eide@baerum.kommune.no::321faf17-0252-437b-8922-4d69d1f004cf" providerId="AD" clId="Web-{5323DC61-C8D7-F597-1854-78DC5276D4D6}" dt="2024-02-07T21:18:25.279" v="938"/>
          <ac:spMkLst>
            <pc:docMk/>
            <pc:sldMk cId="2920389195" sldId="516"/>
            <ac:spMk id="136" creationId="{CE270637-F8CB-17AA-00CC-7985B4258110}"/>
          </ac:spMkLst>
        </pc:spChg>
        <pc:picChg chg="mod ord">
          <ac:chgData name="Katrine Eide" userId="S::katrine.eide@baerum.kommune.no::321faf17-0252-437b-8922-4d69d1f004cf" providerId="AD" clId="Web-{5323DC61-C8D7-F597-1854-78DC5276D4D6}" dt="2024-02-07T21:17:30.978" v="921"/>
          <ac:picMkLst>
            <pc:docMk/>
            <pc:sldMk cId="2920389195" sldId="516"/>
            <ac:picMk id="5" creationId="{3E58A546-21DA-4B20-6AF7-AA9CD3205DA3}"/>
          </ac:picMkLst>
        </pc:picChg>
        <pc:picChg chg="del">
          <ac:chgData name="Katrine Eide" userId="S::katrine.eide@baerum.kommune.no::321faf17-0252-437b-8922-4d69d1f004cf" providerId="AD" clId="Web-{5323DC61-C8D7-F597-1854-78DC5276D4D6}" dt="2024-02-07T21:18:19.372" v="936"/>
          <ac:picMkLst>
            <pc:docMk/>
            <pc:sldMk cId="2920389195" sldId="516"/>
            <ac:picMk id="8" creationId="{2A0ED4DB-CBC2-3E2B-BEB4-42B1BD9CC13A}"/>
          </ac:picMkLst>
        </pc:picChg>
        <pc:picChg chg="del">
          <ac:chgData name="Katrine Eide" userId="S::katrine.eide@baerum.kommune.no::321faf17-0252-437b-8922-4d69d1f004cf" providerId="AD" clId="Web-{5323DC61-C8D7-F597-1854-78DC5276D4D6}" dt="2024-02-07T21:18:16.169" v="933"/>
          <ac:picMkLst>
            <pc:docMk/>
            <pc:sldMk cId="2920389195" sldId="516"/>
            <ac:picMk id="20" creationId="{DB811E28-5EE3-311F-130B-B91CD5BA51AF}"/>
          </ac:picMkLst>
        </pc:picChg>
        <pc:picChg chg="del">
          <ac:chgData name="Katrine Eide" userId="S::katrine.eide@baerum.kommune.no::321faf17-0252-437b-8922-4d69d1f004cf" providerId="AD" clId="Web-{5323DC61-C8D7-F597-1854-78DC5276D4D6}" dt="2024-02-07T21:18:15.544" v="932"/>
          <ac:picMkLst>
            <pc:docMk/>
            <pc:sldMk cId="2920389195" sldId="516"/>
            <ac:picMk id="21" creationId="{DA604EE0-6B0C-673F-27F1-D727F929928F}"/>
          </ac:picMkLst>
        </pc:picChg>
        <pc:picChg chg="del">
          <ac:chgData name="Katrine Eide" userId="S::katrine.eide@baerum.kommune.no::321faf17-0252-437b-8922-4d69d1f004cf" providerId="AD" clId="Web-{5323DC61-C8D7-F597-1854-78DC5276D4D6}" dt="2024-02-07T21:18:14.106" v="931"/>
          <ac:picMkLst>
            <pc:docMk/>
            <pc:sldMk cId="2920389195" sldId="516"/>
            <ac:picMk id="22" creationId="{0EAE6317-3B79-B492-76DD-5D4CC63196A6}"/>
          </ac:picMkLst>
        </pc:picChg>
        <pc:picChg chg="del">
          <ac:chgData name="Katrine Eide" userId="S::katrine.eide@baerum.kommune.no::321faf17-0252-437b-8922-4d69d1f004cf" providerId="AD" clId="Web-{5323DC61-C8D7-F597-1854-78DC5276D4D6}" dt="2024-02-07T21:18:18.497" v="935"/>
          <ac:picMkLst>
            <pc:docMk/>
            <pc:sldMk cId="2920389195" sldId="516"/>
            <ac:picMk id="23" creationId="{4F614BB2-A77B-3CF8-79FC-1B64445E1FAA}"/>
          </ac:picMkLst>
        </pc:picChg>
        <pc:picChg chg="del">
          <ac:chgData name="Katrine Eide" userId="S::katrine.eide@baerum.kommune.no::321faf17-0252-437b-8922-4d69d1f004cf" providerId="AD" clId="Web-{5323DC61-C8D7-F597-1854-78DC5276D4D6}" dt="2024-02-07T21:18:28.529" v="940"/>
          <ac:picMkLst>
            <pc:docMk/>
            <pc:sldMk cId="2920389195" sldId="516"/>
            <ac:picMk id="24" creationId="{B7B04B0B-A2BB-9EA7-13D5-7A506EF1B028}"/>
          </ac:picMkLst>
        </pc:picChg>
      </pc:sldChg>
      <pc:sldChg chg="add del replId">
        <pc:chgData name="Katrine Eide" userId="S::katrine.eide@baerum.kommune.no::321faf17-0252-437b-8922-4d69d1f004cf" providerId="AD" clId="Web-{5323DC61-C8D7-F597-1854-78DC5276D4D6}" dt="2024-02-07T21:20:06.426" v="955"/>
        <pc:sldMkLst>
          <pc:docMk/>
          <pc:sldMk cId="4122358872" sldId="517"/>
        </pc:sldMkLst>
      </pc:sldChg>
      <pc:sldChg chg="add del replId">
        <pc:chgData name="Katrine Eide" userId="S::katrine.eide@baerum.kommune.no::321faf17-0252-437b-8922-4d69d1f004cf" providerId="AD" clId="Web-{5323DC61-C8D7-F597-1854-78DC5276D4D6}" dt="2024-02-07T21:20:09.208" v="956"/>
        <pc:sldMkLst>
          <pc:docMk/>
          <pc:sldMk cId="951182030" sldId="518"/>
        </pc:sldMkLst>
      </pc:sldChg>
      <pc:sldChg chg="add del replId">
        <pc:chgData name="Katrine Eide" userId="S::katrine.eide@baerum.kommune.no::321faf17-0252-437b-8922-4d69d1f004cf" providerId="AD" clId="Web-{5323DC61-C8D7-F597-1854-78DC5276D4D6}" dt="2024-02-07T21:20:10.896" v="957"/>
        <pc:sldMkLst>
          <pc:docMk/>
          <pc:sldMk cId="2642319730" sldId="519"/>
        </pc:sldMkLst>
      </pc:sldChg>
      <pc:sldChg chg="add del replId">
        <pc:chgData name="Katrine Eide" userId="S::katrine.eide@baerum.kommune.no::321faf17-0252-437b-8922-4d69d1f004cf" providerId="AD" clId="Web-{5323DC61-C8D7-F597-1854-78DC5276D4D6}" dt="2024-02-07T21:20:12.239" v="958"/>
        <pc:sldMkLst>
          <pc:docMk/>
          <pc:sldMk cId="2058573793" sldId="520"/>
        </pc:sldMkLst>
      </pc:sldChg>
      <pc:sldChg chg="delSp add replId">
        <pc:chgData name="Katrine Eide" userId="S::katrine.eide@baerum.kommune.no::321faf17-0252-437b-8922-4d69d1f004cf" providerId="AD" clId="Web-{5323DC61-C8D7-F597-1854-78DC5276D4D6}" dt="2024-02-07T21:19:33.940" v="948"/>
        <pc:sldMkLst>
          <pc:docMk/>
          <pc:sldMk cId="916567916" sldId="521"/>
        </pc:sldMkLst>
        <pc:spChg chg="del">
          <ac:chgData name="Katrine Eide" userId="S::katrine.eide@baerum.kommune.no::321faf17-0252-437b-8922-4d69d1f004cf" providerId="AD" clId="Web-{5323DC61-C8D7-F597-1854-78DC5276D4D6}" dt="2024-02-07T21:18:43.061" v="944"/>
          <ac:spMkLst>
            <pc:docMk/>
            <pc:sldMk cId="916567916" sldId="521"/>
            <ac:spMk id="13" creationId="{5D5847A4-CE49-17A9-9C8B-011D9EC46E76}"/>
          </ac:spMkLst>
        </pc:spChg>
        <pc:spChg chg="del">
          <ac:chgData name="Katrine Eide" userId="S::katrine.eide@baerum.kommune.no::321faf17-0252-437b-8922-4d69d1f004cf" providerId="AD" clId="Web-{5323DC61-C8D7-F597-1854-78DC5276D4D6}" dt="2024-02-07T21:18:41.561" v="943"/>
          <ac:spMkLst>
            <pc:docMk/>
            <pc:sldMk cId="916567916" sldId="521"/>
            <ac:spMk id="25" creationId="{23006652-055B-1ECE-3C4F-70D8835A87D5}"/>
          </ac:spMkLst>
        </pc:spChg>
        <pc:spChg chg="del">
          <ac:chgData name="Katrine Eide" userId="S::katrine.eide@baerum.kommune.no::321faf17-0252-437b-8922-4d69d1f004cf" providerId="AD" clId="Web-{5323DC61-C8D7-F597-1854-78DC5276D4D6}" dt="2024-02-07T21:19:33.940" v="948"/>
          <ac:spMkLst>
            <pc:docMk/>
            <pc:sldMk cId="916567916" sldId="521"/>
            <ac:spMk id="26" creationId="{DF9B53C5-F004-224A-41A0-BB95CE2C90AB}"/>
          </ac:spMkLst>
        </pc:spChg>
        <pc:picChg chg="del">
          <ac:chgData name="Katrine Eide" userId="S::katrine.eide@baerum.kommune.no::321faf17-0252-437b-8922-4d69d1f004cf" providerId="AD" clId="Web-{5323DC61-C8D7-F597-1854-78DC5276D4D6}" dt="2024-02-07T21:18:40.671" v="942"/>
          <ac:picMkLst>
            <pc:docMk/>
            <pc:sldMk cId="916567916" sldId="521"/>
            <ac:picMk id="24" creationId="{B7B04B0B-A2BB-9EA7-13D5-7A506EF1B028}"/>
          </ac:picMkLst>
        </pc:picChg>
      </pc:sldChg>
      <pc:sldChg chg="delSp add replId">
        <pc:chgData name="Katrine Eide" userId="S::katrine.eide@baerum.kommune.no::321faf17-0252-437b-8922-4d69d1f004cf" providerId="AD" clId="Web-{5323DC61-C8D7-F597-1854-78DC5276D4D6}" dt="2024-02-07T21:19:48.535" v="949"/>
        <pc:sldMkLst>
          <pc:docMk/>
          <pc:sldMk cId="200125017" sldId="522"/>
        </pc:sldMkLst>
        <pc:spChg chg="del">
          <ac:chgData name="Katrine Eide" userId="S::katrine.eide@baerum.kommune.no::321faf17-0252-437b-8922-4d69d1f004cf" providerId="AD" clId="Web-{5323DC61-C8D7-F597-1854-78DC5276D4D6}" dt="2024-02-07T21:19:48.535" v="949"/>
          <ac:spMkLst>
            <pc:docMk/>
            <pc:sldMk cId="200125017" sldId="522"/>
            <ac:spMk id="26" creationId="{DF9B53C5-F004-224A-41A0-BB95CE2C90AB}"/>
          </ac:spMkLst>
        </pc:spChg>
      </pc:sldChg>
      <pc:sldChg chg="add del replId">
        <pc:chgData name="Katrine Eide" userId="S::katrine.eide@baerum.kommune.no::321faf17-0252-437b-8922-4d69d1f004cf" providerId="AD" clId="Web-{5323DC61-C8D7-F597-1854-78DC5276D4D6}" dt="2024-02-07T21:20:04.036" v="954"/>
        <pc:sldMkLst>
          <pc:docMk/>
          <pc:sldMk cId="1954612653" sldId="523"/>
        </pc:sldMkLst>
      </pc:sldChg>
      <pc:sldChg chg="add replId">
        <pc:chgData name="Katrine Eide" userId="S::katrine.eide@baerum.kommune.no::321faf17-0252-437b-8922-4d69d1f004cf" providerId="AD" clId="Web-{5323DC61-C8D7-F597-1854-78DC5276D4D6}" dt="2024-02-07T21:18:04.871" v="926"/>
        <pc:sldMkLst>
          <pc:docMk/>
          <pc:sldMk cId="3447404115" sldId="524"/>
        </pc:sldMkLst>
      </pc:sldChg>
      <pc:sldChg chg="add del replId">
        <pc:chgData name="Katrine Eide" userId="S::katrine.eide@baerum.kommune.no::321faf17-0252-437b-8922-4d69d1f004cf" providerId="AD" clId="Web-{5323DC61-C8D7-F597-1854-78DC5276D4D6}" dt="2024-02-07T21:19:56.488" v="950"/>
        <pc:sldMkLst>
          <pc:docMk/>
          <pc:sldMk cId="3621341934" sldId="525"/>
        </pc:sldMkLst>
      </pc:sldChg>
      <pc:sldChg chg="add del replId">
        <pc:chgData name="Katrine Eide" userId="S::katrine.eide@baerum.kommune.no::321faf17-0252-437b-8922-4d69d1f004cf" providerId="AD" clId="Web-{5323DC61-C8D7-F597-1854-78DC5276D4D6}" dt="2024-02-07T21:19:59.020" v="951"/>
        <pc:sldMkLst>
          <pc:docMk/>
          <pc:sldMk cId="2826459333" sldId="526"/>
        </pc:sldMkLst>
      </pc:sldChg>
      <pc:sldChg chg="add del replId">
        <pc:chgData name="Katrine Eide" userId="S::katrine.eide@baerum.kommune.no::321faf17-0252-437b-8922-4d69d1f004cf" providerId="AD" clId="Web-{5323DC61-C8D7-F597-1854-78DC5276D4D6}" dt="2024-02-07T21:20:00.926" v="952"/>
        <pc:sldMkLst>
          <pc:docMk/>
          <pc:sldMk cId="3837731637" sldId="527"/>
        </pc:sldMkLst>
      </pc:sldChg>
      <pc:sldChg chg="add del replId">
        <pc:chgData name="Katrine Eide" userId="S::katrine.eide@baerum.kommune.no::321faf17-0252-437b-8922-4d69d1f004cf" providerId="AD" clId="Web-{5323DC61-C8D7-F597-1854-78DC5276D4D6}" dt="2024-02-07T21:20:02.739" v="953"/>
        <pc:sldMkLst>
          <pc:docMk/>
          <pc:sldMk cId="914532037" sldId="528"/>
        </pc:sldMkLst>
      </pc:sldChg>
    </pc:docChg>
  </pc:docChgLst>
  <pc:docChgLst>
    <pc:chgData name="Katrine Eide" userId="S::katrine.eide@baerum.kommune.no::321faf17-0252-437b-8922-4d69d1f004cf" providerId="AD" clId="Web-{FDCB5087-97C6-4EF2-ABE5-DEE55D259897}"/>
    <pc:docChg chg="modSld">
      <pc:chgData name="Katrine Eide" userId="S::katrine.eide@baerum.kommune.no::321faf17-0252-437b-8922-4d69d1f004cf" providerId="AD" clId="Web-{FDCB5087-97C6-4EF2-ABE5-DEE55D259897}" dt="2023-10-11T07:28:34.425" v="81" actId="1076"/>
      <pc:docMkLst>
        <pc:docMk/>
      </pc:docMkLst>
      <pc:sldChg chg="modNotes">
        <pc:chgData name="Katrine Eide" userId="S::katrine.eide@baerum.kommune.no::321faf17-0252-437b-8922-4d69d1f004cf" providerId="AD" clId="Web-{FDCB5087-97C6-4EF2-ABE5-DEE55D259897}" dt="2023-10-11T07:26:28.437" v="70"/>
        <pc:sldMkLst>
          <pc:docMk/>
          <pc:sldMk cId="129613372" sldId="265"/>
        </pc:sldMkLst>
      </pc:sldChg>
      <pc:sldChg chg="addSp modSp">
        <pc:chgData name="Katrine Eide" userId="S::katrine.eide@baerum.kommune.no::321faf17-0252-437b-8922-4d69d1f004cf" providerId="AD" clId="Web-{FDCB5087-97C6-4EF2-ABE5-DEE55D259897}" dt="2023-10-11T07:19:10.577" v="43" actId="14100"/>
        <pc:sldMkLst>
          <pc:docMk/>
          <pc:sldMk cId="3651262393" sldId="266"/>
        </pc:sldMkLst>
        <pc:spChg chg="mod">
          <ac:chgData name="Katrine Eide" userId="S::katrine.eide@baerum.kommune.no::321faf17-0252-437b-8922-4d69d1f004cf" providerId="AD" clId="Web-{FDCB5087-97C6-4EF2-ABE5-DEE55D259897}" dt="2023-10-11T07:18:07.982" v="27" actId="20577"/>
          <ac:spMkLst>
            <pc:docMk/>
            <pc:sldMk cId="3651262393" sldId="266"/>
            <ac:spMk id="3" creationId="{00000000-0000-0000-0000-000000000000}"/>
          </ac:spMkLst>
        </pc:spChg>
        <pc:picChg chg="add mod">
          <ac:chgData name="Katrine Eide" userId="S::katrine.eide@baerum.kommune.no::321faf17-0252-437b-8922-4d69d1f004cf" providerId="AD" clId="Web-{FDCB5087-97C6-4EF2-ABE5-DEE55D259897}" dt="2023-10-11T07:18:19.153" v="32" actId="14100"/>
          <ac:picMkLst>
            <pc:docMk/>
            <pc:sldMk cId="3651262393" sldId="266"/>
            <ac:picMk id="4" creationId="{328ACA6B-DD01-7675-3486-CDBA61063040}"/>
          </ac:picMkLst>
        </pc:picChg>
        <pc:picChg chg="add mod">
          <ac:chgData name="Katrine Eide" userId="S::katrine.eide@baerum.kommune.no::321faf17-0252-437b-8922-4d69d1f004cf" providerId="AD" clId="Web-{FDCB5087-97C6-4EF2-ABE5-DEE55D259897}" dt="2023-10-11T07:19:10.577" v="43" actId="14100"/>
          <ac:picMkLst>
            <pc:docMk/>
            <pc:sldMk cId="3651262393" sldId="266"/>
            <ac:picMk id="5" creationId="{4603B470-FB54-7FCC-304E-5FBED875D598}"/>
          </ac:picMkLst>
        </pc:picChg>
      </pc:sldChg>
      <pc:sldChg chg="addSp modSp">
        <pc:chgData name="Katrine Eide" userId="S::katrine.eide@baerum.kommune.no::321faf17-0252-437b-8922-4d69d1f004cf" providerId="AD" clId="Web-{FDCB5087-97C6-4EF2-ABE5-DEE55D259897}" dt="2023-10-11T07:28:34.425" v="81" actId="1076"/>
        <pc:sldMkLst>
          <pc:docMk/>
          <pc:sldMk cId="2217295390" sldId="274"/>
        </pc:sldMkLst>
        <pc:spChg chg="mod">
          <ac:chgData name="Katrine Eide" userId="S::katrine.eide@baerum.kommune.no::321faf17-0252-437b-8922-4d69d1f004cf" providerId="AD" clId="Web-{FDCB5087-97C6-4EF2-ABE5-DEE55D259897}" dt="2023-10-11T07:20:09.378" v="54" actId="20577"/>
          <ac:spMkLst>
            <pc:docMk/>
            <pc:sldMk cId="2217295390" sldId="274"/>
            <ac:spMk id="3" creationId="{00000000-0000-0000-0000-000000000000}"/>
          </ac:spMkLst>
        </pc:spChg>
        <pc:picChg chg="add mod">
          <ac:chgData name="Katrine Eide" userId="S::katrine.eide@baerum.kommune.no::321faf17-0252-437b-8922-4d69d1f004cf" providerId="AD" clId="Web-{FDCB5087-97C6-4EF2-ABE5-DEE55D259897}" dt="2023-10-11T07:28:34.425" v="81" actId="1076"/>
          <ac:picMkLst>
            <pc:docMk/>
            <pc:sldMk cId="2217295390" sldId="274"/>
            <ac:picMk id="5" creationId="{DF543DF3-46FD-E41A-CFF4-88BE0DC6543D}"/>
          </ac:picMkLst>
        </pc:picChg>
      </pc:sldChg>
      <pc:sldChg chg="addSp modSp">
        <pc:chgData name="Katrine Eide" userId="S::katrine.eide@baerum.kommune.no::321faf17-0252-437b-8922-4d69d1f004cf" providerId="AD" clId="Web-{FDCB5087-97C6-4EF2-ABE5-DEE55D259897}" dt="2023-10-11T07:20:32.425" v="58" actId="1076"/>
        <pc:sldMkLst>
          <pc:docMk/>
          <pc:sldMk cId="3958255204" sldId="280"/>
        </pc:sldMkLst>
        <pc:spChg chg="mod">
          <ac:chgData name="Katrine Eide" userId="S::katrine.eide@baerum.kommune.no::321faf17-0252-437b-8922-4d69d1f004cf" providerId="AD" clId="Web-{FDCB5087-97C6-4EF2-ABE5-DEE55D259897}" dt="2023-10-11T07:20:28.111" v="56" actId="20577"/>
          <ac:spMkLst>
            <pc:docMk/>
            <pc:sldMk cId="3958255204" sldId="280"/>
            <ac:spMk id="3" creationId="{00000000-0000-0000-0000-000000000000}"/>
          </ac:spMkLst>
        </pc:spChg>
        <pc:picChg chg="add mod">
          <ac:chgData name="Katrine Eide" userId="S::katrine.eide@baerum.kommune.no::321faf17-0252-437b-8922-4d69d1f004cf" providerId="AD" clId="Web-{FDCB5087-97C6-4EF2-ABE5-DEE55D259897}" dt="2023-10-11T07:20:32.425" v="58" actId="1076"/>
          <ac:picMkLst>
            <pc:docMk/>
            <pc:sldMk cId="3958255204" sldId="280"/>
            <ac:picMk id="5" creationId="{6359985C-4721-25AF-5817-9BC661C4E72D}"/>
          </ac:picMkLst>
        </pc:picChg>
      </pc:sldChg>
      <pc:sldChg chg="addSp modSp">
        <pc:chgData name="Katrine Eide" userId="S::katrine.eide@baerum.kommune.no::321faf17-0252-437b-8922-4d69d1f004cf" providerId="AD" clId="Web-{FDCB5087-97C6-4EF2-ABE5-DEE55D259897}" dt="2023-10-11T07:28:23.596" v="80" actId="1076"/>
        <pc:sldMkLst>
          <pc:docMk/>
          <pc:sldMk cId="2526853351" sldId="305"/>
        </pc:sldMkLst>
        <pc:spChg chg="mod">
          <ac:chgData name="Katrine Eide" userId="S::katrine.eide@baerum.kommune.no::321faf17-0252-437b-8922-4d69d1f004cf" providerId="AD" clId="Web-{FDCB5087-97C6-4EF2-ABE5-DEE55D259897}" dt="2023-10-11T07:16:28.040" v="8" actId="14100"/>
          <ac:spMkLst>
            <pc:docMk/>
            <pc:sldMk cId="2526853351" sldId="305"/>
            <ac:spMk id="2" creationId="{00000000-0000-0000-0000-000000000000}"/>
          </ac:spMkLst>
        </pc:spChg>
        <pc:spChg chg="mod">
          <ac:chgData name="Katrine Eide" userId="S::katrine.eide@baerum.kommune.no::321faf17-0252-437b-8922-4d69d1f004cf" providerId="AD" clId="Web-{FDCB5087-97C6-4EF2-ABE5-DEE55D259897}" dt="2023-10-11T07:28:18.799" v="78" actId="20577"/>
          <ac:spMkLst>
            <pc:docMk/>
            <pc:sldMk cId="2526853351" sldId="305"/>
            <ac:spMk id="3" creationId="{00000000-0000-0000-0000-000000000000}"/>
          </ac:spMkLst>
        </pc:spChg>
        <pc:picChg chg="add mod">
          <ac:chgData name="Katrine Eide" userId="S::katrine.eide@baerum.kommune.no::321faf17-0252-437b-8922-4d69d1f004cf" providerId="AD" clId="Web-{FDCB5087-97C6-4EF2-ABE5-DEE55D259897}" dt="2023-10-11T07:28:23.596" v="80" actId="1076"/>
          <ac:picMkLst>
            <pc:docMk/>
            <pc:sldMk cId="2526853351" sldId="305"/>
            <ac:picMk id="4" creationId="{1E707F6F-E7FD-0AD7-5A39-254E45AEE0D9}"/>
          </ac:picMkLst>
        </pc:picChg>
        <pc:picChg chg="add mod">
          <ac:chgData name="Katrine Eide" userId="S::katrine.eide@baerum.kommune.no::321faf17-0252-437b-8922-4d69d1f004cf" providerId="AD" clId="Web-{FDCB5087-97C6-4EF2-ABE5-DEE55D259897}" dt="2023-10-11T07:28:21.471" v="79" actId="1076"/>
          <ac:picMkLst>
            <pc:docMk/>
            <pc:sldMk cId="2526853351" sldId="305"/>
            <ac:picMk id="5" creationId="{31CB9128-AEEA-5B7B-E93D-4C88C1B22766}"/>
          </ac:picMkLst>
        </pc:picChg>
      </pc:sldChg>
    </pc:docChg>
  </pc:docChgLst>
  <pc:docChgLst>
    <pc:chgData name="Anine Therese Kildahl" userId="459514df-3b29-4f96-8982-4b8e0b04d2ef" providerId="ADAL" clId="{E3BCB5A9-9026-404F-AD87-0F7B2BAABAF6}"/>
    <pc:docChg chg="delSld modSld">
      <pc:chgData name="Anine Therese Kildahl" userId="459514df-3b29-4f96-8982-4b8e0b04d2ef" providerId="ADAL" clId="{E3BCB5A9-9026-404F-AD87-0F7B2BAABAF6}" dt="2024-04-25T12:28:10.124" v="1" actId="20577"/>
      <pc:docMkLst>
        <pc:docMk/>
      </pc:docMkLst>
      <pc:sldChg chg="del">
        <pc:chgData name="Anine Therese Kildahl" userId="459514df-3b29-4f96-8982-4b8e0b04d2ef" providerId="ADAL" clId="{E3BCB5A9-9026-404F-AD87-0F7B2BAABAF6}" dt="2024-04-25T12:28:02.174" v="0" actId="2696"/>
        <pc:sldMkLst>
          <pc:docMk/>
          <pc:sldMk cId="2841679890" sldId="312"/>
        </pc:sldMkLst>
      </pc:sldChg>
      <pc:sldChg chg="modSp mod">
        <pc:chgData name="Anine Therese Kildahl" userId="459514df-3b29-4f96-8982-4b8e0b04d2ef" providerId="ADAL" clId="{E3BCB5A9-9026-404F-AD87-0F7B2BAABAF6}" dt="2024-04-25T12:28:10.124" v="1" actId="20577"/>
        <pc:sldMkLst>
          <pc:docMk/>
          <pc:sldMk cId="2853405631" sldId="577"/>
        </pc:sldMkLst>
        <pc:spChg chg="mod">
          <ac:chgData name="Anine Therese Kildahl" userId="459514df-3b29-4f96-8982-4b8e0b04d2ef" providerId="ADAL" clId="{E3BCB5A9-9026-404F-AD87-0F7B2BAABAF6}" dt="2024-04-25T12:28:10.124" v="1" actId="20577"/>
          <ac:spMkLst>
            <pc:docMk/>
            <pc:sldMk cId="2853405631" sldId="577"/>
            <ac:spMk id="7" creationId="{037A34DC-C3F6-DD94-E49E-0EEFA198C783}"/>
          </ac:spMkLst>
        </pc:spChg>
      </pc:sldChg>
    </pc:docChg>
  </pc:docChgLst>
  <pc:docChgLst>
    <pc:chgData name="Katrine Eide" userId="S::katrine.eide@baerum.kommune.no::321faf17-0252-437b-8922-4d69d1f004cf" providerId="AD" clId="Web-{A442A144-2FB6-4D47-90E8-DF43336BCAC8}"/>
    <pc:docChg chg="modSld sldOrd">
      <pc:chgData name="Katrine Eide" userId="S::katrine.eide@baerum.kommune.no::321faf17-0252-437b-8922-4d69d1f004cf" providerId="AD" clId="Web-{A442A144-2FB6-4D47-90E8-DF43336BCAC8}" dt="2023-10-25T19:53:28.413" v="18" actId="20577"/>
      <pc:docMkLst>
        <pc:docMk/>
      </pc:docMkLst>
      <pc:sldChg chg="ord">
        <pc:chgData name="Katrine Eide" userId="S::katrine.eide@baerum.kommune.no::321faf17-0252-437b-8922-4d69d1f004cf" providerId="AD" clId="Web-{A442A144-2FB6-4D47-90E8-DF43336BCAC8}" dt="2023-10-25T19:52:50.428" v="14"/>
        <pc:sldMkLst>
          <pc:docMk/>
          <pc:sldMk cId="812851242" sldId="269"/>
        </pc:sldMkLst>
      </pc:sldChg>
      <pc:sldChg chg="modSp">
        <pc:chgData name="Katrine Eide" userId="S::katrine.eide@baerum.kommune.no::321faf17-0252-437b-8922-4d69d1f004cf" providerId="AD" clId="Web-{A442A144-2FB6-4D47-90E8-DF43336BCAC8}" dt="2023-10-25T19:49:28.295" v="12" actId="20577"/>
        <pc:sldMkLst>
          <pc:docMk/>
          <pc:sldMk cId="1739546327" sldId="308"/>
        </pc:sldMkLst>
        <pc:spChg chg="mod">
          <ac:chgData name="Katrine Eide" userId="S::katrine.eide@baerum.kommune.no::321faf17-0252-437b-8922-4d69d1f004cf" providerId="AD" clId="Web-{A442A144-2FB6-4D47-90E8-DF43336BCAC8}" dt="2023-10-25T19:49:28.295" v="12" actId="20577"/>
          <ac:spMkLst>
            <pc:docMk/>
            <pc:sldMk cId="1739546327" sldId="308"/>
            <ac:spMk id="13" creationId="{282FC560-77BF-2E6F-4535-60F18BBF83A4}"/>
          </ac:spMkLst>
        </pc:spChg>
      </pc:sldChg>
      <pc:sldChg chg="modSp ord">
        <pc:chgData name="Katrine Eide" userId="S::katrine.eide@baerum.kommune.no::321faf17-0252-437b-8922-4d69d1f004cf" providerId="AD" clId="Web-{A442A144-2FB6-4D47-90E8-DF43336BCAC8}" dt="2023-10-25T19:53:08.038" v="16" actId="20577"/>
        <pc:sldMkLst>
          <pc:docMk/>
          <pc:sldMk cId="3428876038" sldId="311"/>
        </pc:sldMkLst>
        <pc:spChg chg="mod">
          <ac:chgData name="Katrine Eide" userId="S::katrine.eide@baerum.kommune.no::321faf17-0252-437b-8922-4d69d1f004cf" providerId="AD" clId="Web-{A442A144-2FB6-4D47-90E8-DF43336BCAC8}" dt="2023-10-25T19:53:08.038" v="16" actId="20577"/>
          <ac:spMkLst>
            <pc:docMk/>
            <pc:sldMk cId="3428876038" sldId="311"/>
            <ac:spMk id="2" creationId="{00000000-0000-0000-0000-000000000000}"/>
          </ac:spMkLst>
        </pc:spChg>
      </pc:sldChg>
      <pc:sldChg chg="modSp">
        <pc:chgData name="Katrine Eide" userId="S::katrine.eide@baerum.kommune.no::321faf17-0252-437b-8922-4d69d1f004cf" providerId="AD" clId="Web-{A442A144-2FB6-4D47-90E8-DF43336BCAC8}" dt="2023-10-25T19:53:28.413" v="18" actId="20577"/>
        <pc:sldMkLst>
          <pc:docMk/>
          <pc:sldMk cId="4211635909" sldId="312"/>
        </pc:sldMkLst>
        <pc:spChg chg="mod">
          <ac:chgData name="Katrine Eide" userId="S::katrine.eide@baerum.kommune.no::321faf17-0252-437b-8922-4d69d1f004cf" providerId="AD" clId="Web-{A442A144-2FB6-4D47-90E8-DF43336BCAC8}" dt="2023-10-25T19:53:28.413" v="18" actId="20577"/>
          <ac:spMkLst>
            <pc:docMk/>
            <pc:sldMk cId="4211635909" sldId="312"/>
            <ac:spMk id="3" creationId="{A059F56F-6A9C-E622-7498-14565ABB2BEC}"/>
          </ac:spMkLst>
        </pc:spChg>
      </pc:sldChg>
    </pc:docChg>
  </pc:docChgLst>
  <pc:docChgLst>
    <pc:chgData name="Katrine Eide" userId="S::katrine.eide@baerum.kommune.no::321faf17-0252-437b-8922-4d69d1f004cf" providerId="AD" clId="Web-{FD587B40-BA0A-4C47-9B03-D3BF117E9F65}"/>
    <pc:docChg chg="addSld delSld modSld sldOrd">
      <pc:chgData name="Katrine Eide" userId="S::katrine.eide@baerum.kommune.no::321faf17-0252-437b-8922-4d69d1f004cf" providerId="AD" clId="Web-{FD587B40-BA0A-4C47-9B03-D3BF117E9F65}" dt="2024-01-17T16:32:01.997" v="636" actId="14100"/>
      <pc:docMkLst>
        <pc:docMk/>
      </pc:docMkLst>
      <pc:sldChg chg="modSp">
        <pc:chgData name="Katrine Eide" userId="S::katrine.eide@baerum.kommune.no::321faf17-0252-437b-8922-4d69d1f004cf" providerId="AD" clId="Web-{FD587B40-BA0A-4C47-9B03-D3BF117E9F65}" dt="2024-01-17T15:15:51.798" v="17" actId="20577"/>
        <pc:sldMkLst>
          <pc:docMk/>
          <pc:sldMk cId="3620194802" sldId="264"/>
        </pc:sldMkLst>
        <pc:spChg chg="mod">
          <ac:chgData name="Katrine Eide" userId="S::katrine.eide@baerum.kommune.no::321faf17-0252-437b-8922-4d69d1f004cf" providerId="AD" clId="Web-{FD587B40-BA0A-4C47-9B03-D3BF117E9F65}" dt="2024-01-17T15:15:51.798" v="17" actId="20577"/>
          <ac:spMkLst>
            <pc:docMk/>
            <pc:sldMk cId="3620194802" sldId="264"/>
            <ac:spMk id="2" creationId="{DE2F5926-1007-4995-967C-F02ED724499B}"/>
          </ac:spMkLst>
        </pc:spChg>
      </pc:sldChg>
      <pc:sldChg chg="modSp">
        <pc:chgData name="Katrine Eide" userId="S::katrine.eide@baerum.kommune.no::321faf17-0252-437b-8922-4d69d1f004cf" providerId="AD" clId="Web-{FD587B40-BA0A-4C47-9B03-D3BF117E9F65}" dt="2024-01-17T15:18:00.068" v="28" actId="20577"/>
        <pc:sldMkLst>
          <pc:docMk/>
          <pc:sldMk cId="2217295390" sldId="274"/>
        </pc:sldMkLst>
        <pc:spChg chg="mod">
          <ac:chgData name="Katrine Eide" userId="S::katrine.eide@baerum.kommune.no::321faf17-0252-437b-8922-4d69d1f004cf" providerId="AD" clId="Web-{FD587B40-BA0A-4C47-9B03-D3BF117E9F65}" dt="2024-01-17T15:18:00.068" v="28" actId="20577"/>
          <ac:spMkLst>
            <pc:docMk/>
            <pc:sldMk cId="2217295390" sldId="274"/>
            <ac:spMk id="3" creationId="{00000000-0000-0000-0000-000000000000}"/>
          </ac:spMkLst>
        </pc:spChg>
        <pc:picChg chg="mod">
          <ac:chgData name="Katrine Eide" userId="S::katrine.eide@baerum.kommune.no::321faf17-0252-437b-8922-4d69d1f004cf" providerId="AD" clId="Web-{FD587B40-BA0A-4C47-9B03-D3BF117E9F65}" dt="2024-01-17T15:17:45.599" v="26" actId="1076"/>
          <ac:picMkLst>
            <pc:docMk/>
            <pc:sldMk cId="2217295390" sldId="274"/>
            <ac:picMk id="5" creationId="{DF543DF3-46FD-E41A-CFF4-88BE0DC6543D}"/>
          </ac:picMkLst>
        </pc:picChg>
      </pc:sldChg>
      <pc:sldChg chg="delSp modSp add mod setBg">
        <pc:chgData name="Katrine Eide" userId="S::katrine.eide@baerum.kommune.no::321faf17-0252-437b-8922-4d69d1f004cf" providerId="AD" clId="Web-{FD587B40-BA0A-4C47-9B03-D3BF117E9F65}" dt="2024-01-17T15:34:55.981" v="113"/>
        <pc:sldMkLst>
          <pc:docMk/>
          <pc:sldMk cId="69877197" sldId="299"/>
        </pc:sldMkLst>
        <pc:spChg chg="del">
          <ac:chgData name="Katrine Eide" userId="S::katrine.eide@baerum.kommune.no::321faf17-0252-437b-8922-4d69d1f004cf" providerId="AD" clId="Web-{FD587B40-BA0A-4C47-9B03-D3BF117E9F65}" dt="2024-01-17T15:34:26.355" v="97"/>
          <ac:spMkLst>
            <pc:docMk/>
            <pc:sldMk cId="69877197" sldId="299"/>
            <ac:spMk id="4" creationId="{CB442437-906C-750E-29FC-F3490CA2E50E}"/>
          </ac:spMkLst>
        </pc:spChg>
        <pc:spChg chg="del mod">
          <ac:chgData name="Katrine Eide" userId="S::katrine.eide@baerum.kommune.no::321faf17-0252-437b-8922-4d69d1f004cf" providerId="AD" clId="Web-{FD587B40-BA0A-4C47-9B03-D3BF117E9F65}" dt="2024-01-17T15:34:52.856" v="111"/>
          <ac:spMkLst>
            <pc:docMk/>
            <pc:sldMk cId="69877197" sldId="299"/>
            <ac:spMk id="5" creationId="{A6C254FC-5EDF-D199-ED38-04F9B78608DC}"/>
          </ac:spMkLst>
        </pc:spChg>
        <pc:spChg chg="del mod">
          <ac:chgData name="Katrine Eide" userId="S::katrine.eide@baerum.kommune.no::321faf17-0252-437b-8922-4d69d1f004cf" providerId="AD" clId="Web-{FD587B40-BA0A-4C47-9B03-D3BF117E9F65}" dt="2024-01-17T15:34:55.981" v="113"/>
          <ac:spMkLst>
            <pc:docMk/>
            <pc:sldMk cId="69877197" sldId="299"/>
            <ac:spMk id="6" creationId="{9043A4FC-771A-6572-AD19-E0BCA8A4FA3E}"/>
          </ac:spMkLst>
        </pc:spChg>
        <pc:spChg chg="del mod">
          <ac:chgData name="Katrine Eide" userId="S::katrine.eide@baerum.kommune.no::321faf17-0252-437b-8922-4d69d1f004cf" providerId="AD" clId="Web-{FD587B40-BA0A-4C47-9B03-D3BF117E9F65}" dt="2024-01-17T15:34:40.496" v="104"/>
          <ac:spMkLst>
            <pc:docMk/>
            <pc:sldMk cId="69877197" sldId="299"/>
            <ac:spMk id="10" creationId="{4F84AD2E-F36B-8BAF-B905-6B7E8B78B0E1}"/>
          </ac:spMkLst>
        </pc:spChg>
        <pc:spChg chg="del">
          <ac:chgData name="Katrine Eide" userId="S::katrine.eide@baerum.kommune.no::321faf17-0252-437b-8922-4d69d1f004cf" providerId="AD" clId="Web-{FD587B40-BA0A-4C47-9B03-D3BF117E9F65}" dt="2024-01-17T15:34:31.996" v="98"/>
          <ac:spMkLst>
            <pc:docMk/>
            <pc:sldMk cId="69877197" sldId="299"/>
            <ac:spMk id="11" creationId="{A104CC5F-F4AC-EFD0-A094-645935C4CB94}"/>
          </ac:spMkLst>
        </pc:spChg>
        <pc:spChg chg="del">
          <ac:chgData name="Katrine Eide" userId="S::katrine.eide@baerum.kommune.no::321faf17-0252-437b-8922-4d69d1f004cf" providerId="AD" clId="Web-{FD587B40-BA0A-4C47-9B03-D3BF117E9F65}" dt="2024-01-17T15:34:33.089" v="99"/>
          <ac:spMkLst>
            <pc:docMk/>
            <pc:sldMk cId="69877197" sldId="299"/>
            <ac:spMk id="13" creationId="{9AC4A843-56EB-6A69-1450-6388BC57522C}"/>
          </ac:spMkLst>
        </pc:spChg>
        <pc:spChg chg="del mod">
          <ac:chgData name="Katrine Eide" userId="S::katrine.eide@baerum.kommune.no::321faf17-0252-437b-8922-4d69d1f004cf" providerId="AD" clId="Web-{FD587B40-BA0A-4C47-9B03-D3BF117E9F65}" dt="2024-01-17T15:34:37.230" v="102"/>
          <ac:spMkLst>
            <pc:docMk/>
            <pc:sldMk cId="69877197" sldId="299"/>
            <ac:spMk id="14" creationId="{2DC93F89-6C3B-40AF-9172-892D97DC105A}"/>
          </ac:spMkLst>
        </pc:spChg>
        <pc:spChg chg="mod">
          <ac:chgData name="Katrine Eide" userId="S::katrine.eide@baerum.kommune.no::321faf17-0252-437b-8922-4d69d1f004cf" providerId="AD" clId="Web-{FD587B40-BA0A-4C47-9B03-D3BF117E9F65}" dt="2024-01-17T15:34:03.401" v="91" actId="14100"/>
          <ac:spMkLst>
            <pc:docMk/>
            <pc:sldMk cId="69877197" sldId="299"/>
            <ac:spMk id="39" creationId="{E604A1B3-0F6E-D939-760F-EA6BEC2D41D6}"/>
          </ac:spMkLst>
        </pc:spChg>
        <pc:spChg chg="mod">
          <ac:chgData name="Katrine Eide" userId="S::katrine.eide@baerum.kommune.no::321faf17-0252-437b-8922-4d69d1f004cf" providerId="AD" clId="Web-{FD587B40-BA0A-4C47-9B03-D3BF117E9F65}" dt="2024-01-17T15:34:12.307" v="94" actId="14100"/>
          <ac:spMkLst>
            <pc:docMk/>
            <pc:sldMk cId="69877197" sldId="299"/>
            <ac:spMk id="96" creationId="{8480A830-2B7B-7790-C216-943D352B962E}"/>
          </ac:spMkLst>
        </pc:spChg>
        <pc:spChg chg="mod">
          <ac:chgData name="Katrine Eide" userId="S::katrine.eide@baerum.kommune.no::321faf17-0252-437b-8922-4d69d1f004cf" providerId="AD" clId="Web-{FD587B40-BA0A-4C47-9B03-D3BF117E9F65}" dt="2024-01-17T15:34:15.042" v="95" actId="14100"/>
          <ac:spMkLst>
            <pc:docMk/>
            <pc:sldMk cId="69877197" sldId="299"/>
            <ac:spMk id="97" creationId="{3B8A8F81-69B6-9A77-150E-3F0CA7B63449}"/>
          </ac:spMkLst>
        </pc:spChg>
        <pc:spChg chg="mod">
          <ac:chgData name="Katrine Eide" userId="S::katrine.eide@baerum.kommune.no::321faf17-0252-437b-8922-4d69d1f004cf" providerId="AD" clId="Web-{FD587B40-BA0A-4C47-9B03-D3BF117E9F65}" dt="2024-01-17T15:34:19.308" v="96" actId="14100"/>
          <ac:spMkLst>
            <pc:docMk/>
            <pc:sldMk cId="69877197" sldId="299"/>
            <ac:spMk id="99" creationId="{91F0D637-ABAA-9D08-79A6-72BDEFB52D53}"/>
          </ac:spMkLst>
        </pc:spChg>
        <pc:spChg chg="mod">
          <ac:chgData name="Katrine Eide" userId="S::katrine.eide@baerum.kommune.no::321faf17-0252-437b-8922-4d69d1f004cf" providerId="AD" clId="Web-{FD587B40-BA0A-4C47-9B03-D3BF117E9F65}" dt="2024-01-17T15:34:07.151" v="92" actId="14100"/>
          <ac:spMkLst>
            <pc:docMk/>
            <pc:sldMk cId="69877197" sldId="299"/>
            <ac:spMk id="100" creationId="{793F6028-BB62-5B88-77B4-9E25906F70E2}"/>
          </ac:spMkLst>
        </pc:spChg>
        <pc:spChg chg="mod">
          <ac:chgData name="Katrine Eide" userId="S::katrine.eide@baerum.kommune.no::321faf17-0252-437b-8922-4d69d1f004cf" providerId="AD" clId="Web-{FD587B40-BA0A-4C47-9B03-D3BF117E9F65}" dt="2024-01-17T15:34:09.620" v="93" actId="14100"/>
          <ac:spMkLst>
            <pc:docMk/>
            <pc:sldMk cId="69877197" sldId="299"/>
            <ac:spMk id="101" creationId="{9B4AAB51-EA7A-4397-ED21-88BDCCDDCB42}"/>
          </ac:spMkLst>
        </pc:spChg>
        <pc:spChg chg="del mod">
          <ac:chgData name="Katrine Eide" userId="S::katrine.eide@baerum.kommune.no::321faf17-0252-437b-8922-4d69d1f004cf" providerId="AD" clId="Web-{FD587B40-BA0A-4C47-9B03-D3BF117E9F65}" dt="2024-01-17T15:34:44.574" v="107"/>
          <ac:spMkLst>
            <pc:docMk/>
            <pc:sldMk cId="69877197" sldId="299"/>
            <ac:spMk id="118" creationId="{B8310993-5B04-0D9A-75C7-6A9C39621077}"/>
          </ac:spMkLst>
        </pc:spChg>
        <pc:cxnChg chg="mod">
          <ac:chgData name="Katrine Eide" userId="S::katrine.eide@baerum.kommune.no::321faf17-0252-437b-8922-4d69d1f004cf" providerId="AD" clId="Web-{FD587B40-BA0A-4C47-9B03-D3BF117E9F65}" dt="2024-01-17T15:33:52.885" v="90"/>
          <ac:cxnSpMkLst>
            <pc:docMk/>
            <pc:sldMk cId="69877197" sldId="299"/>
            <ac:cxnSpMk id="95" creationId="{F9F34BF9-B796-522B-6851-8F396A4A6384}"/>
          </ac:cxnSpMkLst>
        </pc:cxnChg>
      </pc:sldChg>
      <pc:sldChg chg="delSp modSp">
        <pc:chgData name="Katrine Eide" userId="S::katrine.eide@baerum.kommune.no::321faf17-0252-437b-8922-4d69d1f004cf" providerId="AD" clId="Web-{FD587B40-BA0A-4C47-9B03-D3BF117E9F65}" dt="2024-01-17T15:24:42.630" v="84" actId="20577"/>
        <pc:sldMkLst>
          <pc:docMk/>
          <pc:sldMk cId="1781672062" sldId="363"/>
        </pc:sldMkLst>
        <pc:spChg chg="mod">
          <ac:chgData name="Katrine Eide" userId="S::katrine.eide@baerum.kommune.no::321faf17-0252-437b-8922-4d69d1f004cf" providerId="AD" clId="Web-{FD587B40-BA0A-4C47-9B03-D3BF117E9F65}" dt="2024-01-17T15:18:53.399" v="32" actId="20577"/>
          <ac:spMkLst>
            <pc:docMk/>
            <pc:sldMk cId="1781672062" sldId="363"/>
            <ac:spMk id="2" creationId="{F057D580-BBDE-65FB-9F52-76F9DDCBF4B1}"/>
          </ac:spMkLst>
        </pc:spChg>
        <pc:spChg chg="mod">
          <ac:chgData name="Katrine Eide" userId="S::katrine.eide@baerum.kommune.no::321faf17-0252-437b-8922-4d69d1f004cf" providerId="AD" clId="Web-{FD587B40-BA0A-4C47-9B03-D3BF117E9F65}" dt="2024-01-17T15:24:42.630" v="84" actId="20577"/>
          <ac:spMkLst>
            <pc:docMk/>
            <pc:sldMk cId="1781672062" sldId="363"/>
            <ac:spMk id="3" creationId="{1A744F48-19C3-9535-5811-497ACD487651}"/>
          </ac:spMkLst>
        </pc:spChg>
        <pc:picChg chg="del">
          <ac:chgData name="Katrine Eide" userId="S::katrine.eide@baerum.kommune.no::321faf17-0252-437b-8922-4d69d1f004cf" providerId="AD" clId="Web-{FD587B40-BA0A-4C47-9B03-D3BF117E9F65}" dt="2024-01-17T15:18:55.414" v="33"/>
          <ac:picMkLst>
            <pc:docMk/>
            <pc:sldMk cId="1781672062" sldId="363"/>
            <ac:picMk id="7" creationId="{F7B593F6-0A2F-0810-FB87-AA6DF67821B9}"/>
          </ac:picMkLst>
        </pc:picChg>
      </pc:sldChg>
      <pc:sldChg chg="addSp modSp">
        <pc:chgData name="Katrine Eide" userId="S::katrine.eide@baerum.kommune.no::321faf17-0252-437b-8922-4d69d1f004cf" providerId="AD" clId="Web-{FD587B40-BA0A-4C47-9B03-D3BF117E9F65}" dt="2024-01-17T15:47:09.164" v="221" actId="20577"/>
        <pc:sldMkLst>
          <pc:docMk/>
          <pc:sldMk cId="1174283654" sldId="390"/>
        </pc:sldMkLst>
        <pc:spChg chg="add mod">
          <ac:chgData name="Katrine Eide" userId="S::katrine.eide@baerum.kommune.no::321faf17-0252-437b-8922-4d69d1f004cf" providerId="AD" clId="Web-{FD587B40-BA0A-4C47-9B03-D3BF117E9F65}" dt="2024-01-17T15:47:09.164" v="221" actId="20577"/>
          <ac:spMkLst>
            <pc:docMk/>
            <pc:sldMk cId="1174283654" sldId="390"/>
            <ac:spMk id="2" creationId="{C57D7733-844A-F7BC-5DDC-2CE8AA61AB28}"/>
          </ac:spMkLst>
        </pc:spChg>
      </pc:sldChg>
      <pc:sldChg chg="add ord replId">
        <pc:chgData name="Katrine Eide" userId="S::katrine.eide@baerum.kommune.no::321faf17-0252-437b-8922-4d69d1f004cf" providerId="AD" clId="Web-{FD587B40-BA0A-4C47-9B03-D3BF117E9F65}" dt="2024-01-17T15:16:59.269" v="20"/>
        <pc:sldMkLst>
          <pc:docMk/>
          <pc:sldMk cId="2336583936" sldId="416"/>
        </pc:sldMkLst>
      </pc:sldChg>
      <pc:sldChg chg="add replId">
        <pc:chgData name="Katrine Eide" userId="S::katrine.eide@baerum.kommune.no::321faf17-0252-437b-8922-4d69d1f004cf" providerId="AD" clId="Web-{FD587B40-BA0A-4C47-9B03-D3BF117E9F65}" dt="2024-01-17T15:18:42.148" v="29"/>
        <pc:sldMkLst>
          <pc:docMk/>
          <pc:sldMk cId="119900749" sldId="417"/>
        </pc:sldMkLst>
      </pc:sldChg>
      <pc:sldChg chg="add replId">
        <pc:chgData name="Katrine Eide" userId="S::katrine.eide@baerum.kommune.no::321faf17-0252-437b-8922-4d69d1f004cf" providerId="AD" clId="Web-{FD587B40-BA0A-4C47-9B03-D3BF117E9F65}" dt="2024-01-17T15:31:36.614" v="85"/>
        <pc:sldMkLst>
          <pc:docMk/>
          <pc:sldMk cId="603248816" sldId="418"/>
        </pc:sldMkLst>
      </pc:sldChg>
      <pc:sldChg chg="addSp new del">
        <pc:chgData name="Katrine Eide" userId="S::katrine.eide@baerum.kommune.no::321faf17-0252-437b-8922-4d69d1f004cf" providerId="AD" clId="Web-{FD587B40-BA0A-4C47-9B03-D3BF117E9F65}" dt="2024-01-17T15:44:47.690" v="193"/>
        <pc:sldMkLst>
          <pc:docMk/>
          <pc:sldMk cId="3118779121" sldId="419"/>
        </pc:sldMkLst>
        <pc:spChg chg="add">
          <ac:chgData name="Katrine Eide" userId="S::katrine.eide@baerum.kommune.no::321faf17-0252-437b-8922-4d69d1f004cf" providerId="AD" clId="Web-{FD587B40-BA0A-4C47-9B03-D3BF117E9F65}" dt="2024-01-17T15:32:59.930" v="87"/>
          <ac:spMkLst>
            <pc:docMk/>
            <pc:sldMk cId="3118779121" sldId="419"/>
            <ac:spMk id="4" creationId="{03A29566-8B27-89C4-DA62-525A0A44340F}"/>
          </ac:spMkLst>
        </pc:spChg>
        <pc:spChg chg="add">
          <ac:chgData name="Katrine Eide" userId="S::katrine.eide@baerum.kommune.no::321faf17-0252-437b-8922-4d69d1f004cf" providerId="AD" clId="Web-{FD587B40-BA0A-4C47-9B03-D3BF117E9F65}" dt="2024-01-17T15:32:59.930" v="87"/>
          <ac:spMkLst>
            <pc:docMk/>
            <pc:sldMk cId="3118779121" sldId="419"/>
            <ac:spMk id="5" creationId="{A601D045-AC32-6C2D-57E0-582A59722AC1}"/>
          </ac:spMkLst>
        </pc:spChg>
        <pc:spChg chg="add">
          <ac:chgData name="Katrine Eide" userId="S::katrine.eide@baerum.kommune.no::321faf17-0252-437b-8922-4d69d1f004cf" providerId="AD" clId="Web-{FD587B40-BA0A-4C47-9B03-D3BF117E9F65}" dt="2024-01-17T15:32:59.930" v="87"/>
          <ac:spMkLst>
            <pc:docMk/>
            <pc:sldMk cId="3118779121" sldId="419"/>
            <ac:spMk id="6" creationId="{356748DA-F339-06C2-88DA-210FFCC966DF}"/>
          </ac:spMkLst>
        </pc:spChg>
        <pc:spChg chg="add">
          <ac:chgData name="Katrine Eide" userId="S::katrine.eide@baerum.kommune.no::321faf17-0252-437b-8922-4d69d1f004cf" providerId="AD" clId="Web-{FD587B40-BA0A-4C47-9B03-D3BF117E9F65}" dt="2024-01-17T15:32:59.930" v="87"/>
          <ac:spMkLst>
            <pc:docMk/>
            <pc:sldMk cId="3118779121" sldId="419"/>
            <ac:spMk id="7" creationId="{95C7258C-DFB5-66DC-2DC5-A561B78C0F1B}"/>
          </ac:spMkLst>
        </pc:spChg>
        <pc:spChg chg="add">
          <ac:chgData name="Katrine Eide" userId="S::katrine.eide@baerum.kommune.no::321faf17-0252-437b-8922-4d69d1f004cf" providerId="AD" clId="Web-{FD587B40-BA0A-4C47-9B03-D3BF117E9F65}" dt="2024-01-17T15:32:59.930" v="87"/>
          <ac:spMkLst>
            <pc:docMk/>
            <pc:sldMk cId="3118779121" sldId="419"/>
            <ac:spMk id="8" creationId="{E67ED3AE-DB65-7299-27F0-A110EA3E2F11}"/>
          </ac:spMkLst>
        </pc:spChg>
        <pc:spChg chg="add">
          <ac:chgData name="Katrine Eide" userId="S::katrine.eide@baerum.kommune.no::321faf17-0252-437b-8922-4d69d1f004cf" providerId="AD" clId="Web-{FD587B40-BA0A-4C47-9B03-D3BF117E9F65}" dt="2024-01-17T15:32:59.930" v="87"/>
          <ac:spMkLst>
            <pc:docMk/>
            <pc:sldMk cId="3118779121" sldId="419"/>
            <ac:spMk id="9" creationId="{E2C61152-B7B4-E948-CF83-91AE0780024A}"/>
          </ac:spMkLst>
        </pc:spChg>
        <pc:spChg chg="add">
          <ac:chgData name="Katrine Eide" userId="S::katrine.eide@baerum.kommune.no::321faf17-0252-437b-8922-4d69d1f004cf" providerId="AD" clId="Web-{FD587B40-BA0A-4C47-9B03-D3BF117E9F65}" dt="2024-01-17T15:32:59.930" v="87"/>
          <ac:spMkLst>
            <pc:docMk/>
            <pc:sldMk cId="3118779121" sldId="419"/>
            <ac:spMk id="10" creationId="{A4F895A0-EDAE-3E1E-A14A-3897011BF47E}"/>
          </ac:spMkLst>
        </pc:spChg>
        <pc:spChg chg="add">
          <ac:chgData name="Katrine Eide" userId="S::katrine.eide@baerum.kommune.no::321faf17-0252-437b-8922-4d69d1f004cf" providerId="AD" clId="Web-{FD587B40-BA0A-4C47-9B03-D3BF117E9F65}" dt="2024-01-17T15:32:59.930" v="87"/>
          <ac:spMkLst>
            <pc:docMk/>
            <pc:sldMk cId="3118779121" sldId="419"/>
            <ac:spMk id="11" creationId="{3799AC4E-D6BB-CC25-131D-497D89041A90}"/>
          </ac:spMkLst>
        </pc:spChg>
        <pc:spChg chg="add">
          <ac:chgData name="Katrine Eide" userId="S::katrine.eide@baerum.kommune.no::321faf17-0252-437b-8922-4d69d1f004cf" providerId="AD" clId="Web-{FD587B40-BA0A-4C47-9B03-D3BF117E9F65}" dt="2024-01-17T15:32:59.930" v="87"/>
          <ac:spMkLst>
            <pc:docMk/>
            <pc:sldMk cId="3118779121" sldId="419"/>
            <ac:spMk id="12" creationId="{1F24ADEB-B516-200E-8588-0CCFA15E98A4}"/>
          </ac:spMkLst>
        </pc:spChg>
        <pc:spChg chg="add">
          <ac:chgData name="Katrine Eide" userId="S::katrine.eide@baerum.kommune.no::321faf17-0252-437b-8922-4d69d1f004cf" providerId="AD" clId="Web-{FD587B40-BA0A-4C47-9B03-D3BF117E9F65}" dt="2024-01-17T15:32:59.930" v="87"/>
          <ac:spMkLst>
            <pc:docMk/>
            <pc:sldMk cId="3118779121" sldId="419"/>
            <ac:spMk id="13" creationId="{B56D7C3B-1346-B63D-E6E5-F2E1D56FB8B9}"/>
          </ac:spMkLst>
        </pc:spChg>
        <pc:spChg chg="add">
          <ac:chgData name="Katrine Eide" userId="S::katrine.eide@baerum.kommune.no::321faf17-0252-437b-8922-4d69d1f004cf" providerId="AD" clId="Web-{FD587B40-BA0A-4C47-9B03-D3BF117E9F65}" dt="2024-01-17T15:32:59.930" v="87"/>
          <ac:spMkLst>
            <pc:docMk/>
            <pc:sldMk cId="3118779121" sldId="419"/>
            <ac:spMk id="14" creationId="{35773427-6489-5E56-3386-664E3D8BB14E}"/>
          </ac:spMkLst>
        </pc:spChg>
        <pc:spChg chg="add">
          <ac:chgData name="Katrine Eide" userId="S::katrine.eide@baerum.kommune.no::321faf17-0252-437b-8922-4d69d1f004cf" providerId="AD" clId="Web-{FD587B40-BA0A-4C47-9B03-D3BF117E9F65}" dt="2024-01-17T15:32:59.930" v="87"/>
          <ac:spMkLst>
            <pc:docMk/>
            <pc:sldMk cId="3118779121" sldId="419"/>
            <ac:spMk id="20" creationId="{DE0B17D9-92FD-0243-D0C4-E16C5208554D}"/>
          </ac:spMkLst>
        </pc:spChg>
        <pc:spChg chg="add">
          <ac:chgData name="Katrine Eide" userId="S::katrine.eide@baerum.kommune.no::321faf17-0252-437b-8922-4d69d1f004cf" providerId="AD" clId="Web-{FD587B40-BA0A-4C47-9B03-D3BF117E9F65}" dt="2024-01-17T15:32:59.930" v="87"/>
          <ac:spMkLst>
            <pc:docMk/>
            <pc:sldMk cId="3118779121" sldId="419"/>
            <ac:spMk id="21" creationId="{80DA0E11-637C-8B33-3837-4685449C2D84}"/>
          </ac:spMkLst>
        </pc:spChg>
        <pc:spChg chg="add">
          <ac:chgData name="Katrine Eide" userId="S::katrine.eide@baerum.kommune.no::321faf17-0252-437b-8922-4d69d1f004cf" providerId="AD" clId="Web-{FD587B40-BA0A-4C47-9B03-D3BF117E9F65}" dt="2024-01-17T15:32:59.930" v="87"/>
          <ac:spMkLst>
            <pc:docMk/>
            <pc:sldMk cId="3118779121" sldId="419"/>
            <ac:spMk id="22" creationId="{0678CE93-8046-0EB0-2157-B51B4FE75A78}"/>
          </ac:spMkLst>
        </pc:spChg>
        <pc:spChg chg="add">
          <ac:chgData name="Katrine Eide" userId="S::katrine.eide@baerum.kommune.no::321faf17-0252-437b-8922-4d69d1f004cf" providerId="AD" clId="Web-{FD587B40-BA0A-4C47-9B03-D3BF117E9F65}" dt="2024-01-17T15:32:59.930" v="87"/>
          <ac:spMkLst>
            <pc:docMk/>
            <pc:sldMk cId="3118779121" sldId="419"/>
            <ac:spMk id="23" creationId="{7F258BB6-F9D5-C70F-E568-7B9551D36E6D}"/>
          </ac:spMkLst>
        </pc:spChg>
        <pc:spChg chg="add">
          <ac:chgData name="Katrine Eide" userId="S::katrine.eide@baerum.kommune.no::321faf17-0252-437b-8922-4d69d1f004cf" providerId="AD" clId="Web-{FD587B40-BA0A-4C47-9B03-D3BF117E9F65}" dt="2024-01-17T15:32:59.930" v="87"/>
          <ac:spMkLst>
            <pc:docMk/>
            <pc:sldMk cId="3118779121" sldId="419"/>
            <ac:spMk id="24" creationId="{DF1EBF7F-5682-C807-9F99-385FF5B7C57B}"/>
          </ac:spMkLst>
        </pc:spChg>
        <pc:spChg chg="add">
          <ac:chgData name="Katrine Eide" userId="S::katrine.eide@baerum.kommune.no::321faf17-0252-437b-8922-4d69d1f004cf" providerId="AD" clId="Web-{FD587B40-BA0A-4C47-9B03-D3BF117E9F65}" dt="2024-01-17T15:32:59.930" v="87"/>
          <ac:spMkLst>
            <pc:docMk/>
            <pc:sldMk cId="3118779121" sldId="419"/>
            <ac:spMk id="25" creationId="{6285CF64-B4D8-6700-AE19-CB23B788A940}"/>
          </ac:spMkLst>
        </pc:spChg>
        <pc:spChg chg="add">
          <ac:chgData name="Katrine Eide" userId="S::katrine.eide@baerum.kommune.no::321faf17-0252-437b-8922-4d69d1f004cf" providerId="AD" clId="Web-{FD587B40-BA0A-4C47-9B03-D3BF117E9F65}" dt="2024-01-17T15:32:59.930" v="87"/>
          <ac:spMkLst>
            <pc:docMk/>
            <pc:sldMk cId="3118779121" sldId="419"/>
            <ac:spMk id="26" creationId="{1F26A2FA-2D6F-1F2E-EFD5-9E731610C420}"/>
          </ac:spMkLst>
        </pc:spChg>
        <pc:cxnChg chg="add">
          <ac:chgData name="Katrine Eide" userId="S::katrine.eide@baerum.kommune.no::321faf17-0252-437b-8922-4d69d1f004cf" providerId="AD" clId="Web-{FD587B40-BA0A-4C47-9B03-D3BF117E9F65}" dt="2024-01-17T15:32:59.930" v="87"/>
          <ac:cxnSpMkLst>
            <pc:docMk/>
            <pc:sldMk cId="3118779121" sldId="419"/>
            <ac:cxnSpMk id="2" creationId="{0561F141-714F-FC7B-CA35-7D67FDADC584}"/>
          </ac:cxnSpMkLst>
        </pc:cxnChg>
        <pc:cxnChg chg="add">
          <ac:chgData name="Katrine Eide" userId="S::katrine.eide@baerum.kommune.no::321faf17-0252-437b-8922-4d69d1f004cf" providerId="AD" clId="Web-{FD587B40-BA0A-4C47-9B03-D3BF117E9F65}" dt="2024-01-17T15:32:59.930" v="87"/>
          <ac:cxnSpMkLst>
            <pc:docMk/>
            <pc:sldMk cId="3118779121" sldId="419"/>
            <ac:cxnSpMk id="3" creationId="{A8EEA834-8622-4C7D-E628-02D2C1B122B2}"/>
          </ac:cxnSpMkLst>
        </pc:cxnChg>
        <pc:cxnChg chg="add">
          <ac:chgData name="Katrine Eide" userId="S::katrine.eide@baerum.kommune.no::321faf17-0252-437b-8922-4d69d1f004cf" providerId="AD" clId="Web-{FD587B40-BA0A-4C47-9B03-D3BF117E9F65}" dt="2024-01-17T15:32:59.930" v="87"/>
          <ac:cxnSpMkLst>
            <pc:docMk/>
            <pc:sldMk cId="3118779121" sldId="419"/>
            <ac:cxnSpMk id="15" creationId="{8F660679-5C71-7BE7-7096-FDB8542950A1}"/>
          </ac:cxnSpMkLst>
        </pc:cxnChg>
        <pc:cxnChg chg="add">
          <ac:chgData name="Katrine Eide" userId="S::katrine.eide@baerum.kommune.no::321faf17-0252-437b-8922-4d69d1f004cf" providerId="AD" clId="Web-{FD587B40-BA0A-4C47-9B03-D3BF117E9F65}" dt="2024-01-17T15:32:59.930" v="87"/>
          <ac:cxnSpMkLst>
            <pc:docMk/>
            <pc:sldMk cId="3118779121" sldId="419"/>
            <ac:cxnSpMk id="16" creationId="{8D8BB5ED-AF48-EF79-B7D8-03FA8C5851EF}"/>
          </ac:cxnSpMkLst>
        </pc:cxnChg>
        <pc:cxnChg chg="add">
          <ac:chgData name="Katrine Eide" userId="S::katrine.eide@baerum.kommune.no::321faf17-0252-437b-8922-4d69d1f004cf" providerId="AD" clId="Web-{FD587B40-BA0A-4C47-9B03-D3BF117E9F65}" dt="2024-01-17T15:32:59.930" v="87"/>
          <ac:cxnSpMkLst>
            <pc:docMk/>
            <pc:sldMk cId="3118779121" sldId="419"/>
            <ac:cxnSpMk id="17" creationId="{E5B0A145-9346-B888-1141-2823D6418D50}"/>
          </ac:cxnSpMkLst>
        </pc:cxnChg>
        <pc:cxnChg chg="add">
          <ac:chgData name="Katrine Eide" userId="S::katrine.eide@baerum.kommune.no::321faf17-0252-437b-8922-4d69d1f004cf" providerId="AD" clId="Web-{FD587B40-BA0A-4C47-9B03-D3BF117E9F65}" dt="2024-01-17T15:32:59.930" v="87"/>
          <ac:cxnSpMkLst>
            <pc:docMk/>
            <pc:sldMk cId="3118779121" sldId="419"/>
            <ac:cxnSpMk id="18" creationId="{F67A1289-524E-25C0-6AEB-AC6DF4A4A6A7}"/>
          </ac:cxnSpMkLst>
        </pc:cxnChg>
        <pc:cxnChg chg="add">
          <ac:chgData name="Katrine Eide" userId="S::katrine.eide@baerum.kommune.no::321faf17-0252-437b-8922-4d69d1f004cf" providerId="AD" clId="Web-{FD587B40-BA0A-4C47-9B03-D3BF117E9F65}" dt="2024-01-17T15:32:59.930" v="87"/>
          <ac:cxnSpMkLst>
            <pc:docMk/>
            <pc:sldMk cId="3118779121" sldId="419"/>
            <ac:cxnSpMk id="19" creationId="{55AF0986-CDC9-FB8B-4870-B54E76E87A5A}"/>
          </ac:cxnSpMkLst>
        </pc:cxnChg>
      </pc:sldChg>
      <pc:sldChg chg="addSp delSp modSp add mod setBg">
        <pc:chgData name="Katrine Eide" userId="S::katrine.eide@baerum.kommune.no::321faf17-0252-437b-8922-4d69d1f004cf" providerId="AD" clId="Web-{FD587B40-BA0A-4C47-9B03-D3BF117E9F65}" dt="2024-01-17T16:27:14.768" v="618" actId="20577"/>
        <pc:sldMkLst>
          <pc:docMk/>
          <pc:sldMk cId="320882870" sldId="420"/>
        </pc:sldMkLst>
        <pc:spChg chg="add mod">
          <ac:chgData name="Katrine Eide" userId="S::katrine.eide@baerum.kommune.no::321faf17-0252-437b-8922-4d69d1f004cf" providerId="AD" clId="Web-{FD587B40-BA0A-4C47-9B03-D3BF117E9F65}" dt="2024-01-17T16:27:14.768" v="618" actId="20577"/>
          <ac:spMkLst>
            <pc:docMk/>
            <pc:sldMk cId="320882870" sldId="420"/>
            <ac:spMk id="2" creationId="{8A240DFB-F695-ADE4-A47E-81CE79283EE8}"/>
          </ac:spMkLst>
        </pc:spChg>
        <pc:spChg chg="mod">
          <ac:chgData name="Katrine Eide" userId="S::katrine.eide@baerum.kommune.no::321faf17-0252-437b-8922-4d69d1f004cf" providerId="AD" clId="Web-{FD587B40-BA0A-4C47-9B03-D3BF117E9F65}" dt="2024-01-17T15:40:27.790" v="116" actId="14100"/>
          <ac:spMkLst>
            <pc:docMk/>
            <pc:sldMk cId="320882870" sldId="420"/>
            <ac:spMk id="39" creationId="{E604A1B3-0F6E-D939-760F-EA6BEC2D41D6}"/>
          </ac:spMkLst>
        </pc:spChg>
        <pc:spChg chg="mod">
          <ac:chgData name="Katrine Eide" userId="S::katrine.eide@baerum.kommune.no::321faf17-0252-437b-8922-4d69d1f004cf" providerId="AD" clId="Web-{FD587B40-BA0A-4C47-9B03-D3BF117E9F65}" dt="2024-01-17T15:43:55.298" v="187" actId="20577"/>
          <ac:spMkLst>
            <pc:docMk/>
            <pc:sldMk cId="320882870" sldId="420"/>
            <ac:spMk id="79" creationId="{D75003AC-1922-3BEA-0645-2588107C0318}"/>
          </ac:spMkLst>
        </pc:spChg>
        <pc:spChg chg="del mod">
          <ac:chgData name="Katrine Eide" userId="S::katrine.eide@baerum.kommune.no::321faf17-0252-437b-8922-4d69d1f004cf" providerId="AD" clId="Web-{FD587B40-BA0A-4C47-9B03-D3BF117E9F65}" dt="2024-01-17T15:43:26.296" v="182"/>
          <ac:spMkLst>
            <pc:docMk/>
            <pc:sldMk cId="320882870" sldId="420"/>
            <ac:spMk id="85" creationId="{8B1F421E-7B33-4098-496B-93BEBE0CF2D7}"/>
          </ac:spMkLst>
        </pc:spChg>
        <pc:spChg chg="mod">
          <ac:chgData name="Katrine Eide" userId="S::katrine.eide@baerum.kommune.no::321faf17-0252-437b-8922-4d69d1f004cf" providerId="AD" clId="Web-{FD587B40-BA0A-4C47-9B03-D3BF117E9F65}" dt="2024-01-17T15:40:32.962" v="117" actId="14100"/>
          <ac:spMkLst>
            <pc:docMk/>
            <pc:sldMk cId="320882870" sldId="420"/>
            <ac:spMk id="99" creationId="{91F0D637-ABAA-9D08-79A6-72BDEFB52D53}"/>
          </ac:spMkLst>
        </pc:spChg>
        <pc:spChg chg="mod">
          <ac:chgData name="Katrine Eide" userId="S::katrine.eide@baerum.kommune.no::321faf17-0252-437b-8922-4d69d1f004cf" providerId="AD" clId="Web-{FD587B40-BA0A-4C47-9B03-D3BF117E9F65}" dt="2024-01-17T16:05:42.502" v="458" actId="20577"/>
          <ac:spMkLst>
            <pc:docMk/>
            <pc:sldMk cId="320882870" sldId="420"/>
            <ac:spMk id="103" creationId="{714B4167-A437-727A-4158-1DDDD8D8E10D}"/>
          </ac:spMkLst>
        </pc:spChg>
        <pc:spChg chg="mod">
          <ac:chgData name="Katrine Eide" userId="S::katrine.eide@baerum.kommune.no::321faf17-0252-437b-8922-4d69d1f004cf" providerId="AD" clId="Web-{FD587B40-BA0A-4C47-9B03-D3BF117E9F65}" dt="2024-01-17T16:06:55.973" v="488" actId="20577"/>
          <ac:spMkLst>
            <pc:docMk/>
            <pc:sldMk cId="320882870" sldId="420"/>
            <ac:spMk id="109" creationId="{DC22E91B-07CC-887E-4948-3045D8F2857D}"/>
          </ac:spMkLst>
        </pc:spChg>
        <pc:spChg chg="del mod">
          <ac:chgData name="Katrine Eide" userId="S::katrine.eide@baerum.kommune.no::321faf17-0252-437b-8922-4d69d1f004cf" providerId="AD" clId="Web-{FD587B40-BA0A-4C47-9B03-D3BF117E9F65}" dt="2024-01-17T15:43:32.719" v="183"/>
          <ac:spMkLst>
            <pc:docMk/>
            <pc:sldMk cId="320882870" sldId="420"/>
            <ac:spMk id="116" creationId="{79F4EA4B-203F-E2D1-250E-C99CBD7BE92C}"/>
          </ac:spMkLst>
        </pc:spChg>
        <pc:spChg chg="mod">
          <ac:chgData name="Katrine Eide" userId="S::katrine.eide@baerum.kommune.no::321faf17-0252-437b-8922-4d69d1f004cf" providerId="AD" clId="Web-{FD587B40-BA0A-4C47-9B03-D3BF117E9F65}" dt="2024-01-17T16:00:09.724" v="251" actId="1076"/>
          <ac:spMkLst>
            <pc:docMk/>
            <pc:sldMk cId="320882870" sldId="420"/>
            <ac:spMk id="117" creationId="{0D9D2283-6582-1287-CCB4-8EEE3D02AB0E}"/>
          </ac:spMkLst>
        </pc:spChg>
        <pc:spChg chg="mod">
          <ac:chgData name="Katrine Eide" userId="S::katrine.eide@baerum.kommune.no::321faf17-0252-437b-8922-4d69d1f004cf" providerId="AD" clId="Web-{FD587B40-BA0A-4C47-9B03-D3BF117E9F65}" dt="2024-01-17T15:58:55.206" v="239" actId="1076"/>
          <ac:spMkLst>
            <pc:docMk/>
            <pc:sldMk cId="320882870" sldId="420"/>
            <ac:spMk id="118" creationId="{B8310993-5B04-0D9A-75C7-6A9C39621077}"/>
          </ac:spMkLst>
        </pc:spChg>
        <pc:spChg chg="del mod">
          <ac:chgData name="Katrine Eide" userId="S::katrine.eide@baerum.kommune.no::321faf17-0252-437b-8922-4d69d1f004cf" providerId="AD" clId="Web-{FD587B40-BA0A-4C47-9B03-D3BF117E9F65}" dt="2024-01-17T15:58:48.237" v="238"/>
          <ac:spMkLst>
            <pc:docMk/>
            <pc:sldMk cId="320882870" sldId="420"/>
            <ac:spMk id="119" creationId="{C9F6A67E-EF97-410F-8491-E5EDF1CEFC38}"/>
          </ac:spMkLst>
        </pc:spChg>
        <pc:spChg chg="mod">
          <ac:chgData name="Katrine Eide" userId="S::katrine.eide@baerum.kommune.no::321faf17-0252-437b-8922-4d69d1f004cf" providerId="AD" clId="Web-{FD587B40-BA0A-4C47-9B03-D3BF117E9F65}" dt="2024-01-17T15:41:22.651" v="131" actId="20577"/>
          <ac:spMkLst>
            <pc:docMk/>
            <pc:sldMk cId="320882870" sldId="420"/>
            <ac:spMk id="120" creationId="{FF91CC9B-A5BA-BD76-D256-C9C5C505E7F2}"/>
          </ac:spMkLst>
        </pc:spChg>
        <pc:spChg chg="mod">
          <ac:chgData name="Katrine Eide" userId="S::katrine.eide@baerum.kommune.no::321faf17-0252-437b-8922-4d69d1f004cf" providerId="AD" clId="Web-{FD587B40-BA0A-4C47-9B03-D3BF117E9F65}" dt="2024-01-17T16:00:01.599" v="249" actId="1076"/>
          <ac:spMkLst>
            <pc:docMk/>
            <pc:sldMk cId="320882870" sldId="420"/>
            <ac:spMk id="135" creationId="{6160F39A-EDD2-172C-7847-CBA76C77E558}"/>
          </ac:spMkLst>
        </pc:spChg>
        <pc:spChg chg="mod">
          <ac:chgData name="Katrine Eide" userId="S::katrine.eide@baerum.kommune.no::321faf17-0252-437b-8922-4d69d1f004cf" providerId="AD" clId="Web-{FD587B40-BA0A-4C47-9B03-D3BF117E9F65}" dt="2024-01-17T16:00:15.630" v="253" actId="1076"/>
          <ac:spMkLst>
            <pc:docMk/>
            <pc:sldMk cId="320882870" sldId="420"/>
            <ac:spMk id="136" creationId="{C00E0DDA-82C6-3E16-6C55-1BBCD321EF88}"/>
          </ac:spMkLst>
        </pc:spChg>
        <pc:cxnChg chg="mod">
          <ac:chgData name="Katrine Eide" userId="S::katrine.eide@baerum.kommune.no::321faf17-0252-437b-8922-4d69d1f004cf" providerId="AD" clId="Web-{FD587B40-BA0A-4C47-9B03-D3BF117E9F65}" dt="2024-01-17T15:57:08.733" v="222"/>
          <ac:cxnSpMkLst>
            <pc:docMk/>
            <pc:sldMk cId="320882870" sldId="420"/>
            <ac:cxnSpMk id="95" creationId="{F9F34BF9-B796-522B-6851-8F396A4A6384}"/>
          </ac:cxnSpMkLst>
        </pc:cxnChg>
      </pc:sldChg>
      <pc:sldChg chg="addSp modSp add replId">
        <pc:chgData name="Katrine Eide" userId="S::katrine.eide@baerum.kommune.no::321faf17-0252-437b-8922-4d69d1f004cf" providerId="AD" clId="Web-{FD587B40-BA0A-4C47-9B03-D3BF117E9F65}" dt="2024-01-17T16:32:01.997" v="636" actId="14100"/>
        <pc:sldMkLst>
          <pc:docMk/>
          <pc:sldMk cId="3865535480" sldId="421"/>
        </pc:sldMkLst>
        <pc:spChg chg="add mod">
          <ac:chgData name="Katrine Eide" userId="S::katrine.eide@baerum.kommune.no::321faf17-0252-437b-8922-4d69d1f004cf" providerId="AD" clId="Web-{FD587B40-BA0A-4C47-9B03-D3BF117E9F65}" dt="2024-01-17T16:22:07.944" v="495" actId="1076"/>
          <ac:spMkLst>
            <pc:docMk/>
            <pc:sldMk cId="3865535480" sldId="421"/>
            <ac:spMk id="5" creationId="{84C76E37-F062-DDEB-F039-42A670F97D17}"/>
          </ac:spMkLst>
        </pc:spChg>
        <pc:spChg chg="add mod">
          <ac:chgData name="Katrine Eide" userId="S::katrine.eide@baerum.kommune.no::321faf17-0252-437b-8922-4d69d1f004cf" providerId="AD" clId="Web-{FD587B40-BA0A-4C47-9B03-D3BF117E9F65}" dt="2024-01-17T16:32:01.997" v="636" actId="14100"/>
          <ac:spMkLst>
            <pc:docMk/>
            <pc:sldMk cId="3865535480" sldId="421"/>
            <ac:spMk id="6" creationId="{36E191E2-32BB-12F2-7512-5AD81686FD44}"/>
          </ac:spMkLst>
        </pc:spChg>
      </pc:sldChg>
    </pc:docChg>
  </pc:docChgLst>
  <pc:docChgLst>
    <pc:chgData clId="Web-{6BB0A61A-E722-432B-9194-0C018805E92A}"/>
    <pc:docChg chg="modSld">
      <pc:chgData name="" userId="" providerId="" clId="Web-{6BB0A61A-E722-432B-9194-0C018805E92A}" dt="2023-10-11T06:07:51.927" v="2" actId="20577"/>
      <pc:docMkLst>
        <pc:docMk/>
      </pc:docMkLst>
      <pc:sldChg chg="modSp">
        <pc:chgData name="" userId="" providerId="" clId="Web-{6BB0A61A-E722-432B-9194-0C018805E92A}" dt="2023-10-11T06:07:51.927" v="2" actId="20577"/>
        <pc:sldMkLst>
          <pc:docMk/>
          <pc:sldMk cId="3620194802" sldId="264"/>
        </pc:sldMkLst>
        <pc:spChg chg="mod">
          <ac:chgData name="" userId="" providerId="" clId="Web-{6BB0A61A-E722-432B-9194-0C018805E92A}" dt="2023-10-11T06:07:51.927" v="2" actId="20577"/>
          <ac:spMkLst>
            <pc:docMk/>
            <pc:sldMk cId="3620194802" sldId="264"/>
            <ac:spMk id="3" creationId="{DF82C179-AB9A-4649-A6DE-AA1A5B6D0401}"/>
          </ac:spMkLst>
        </pc:spChg>
      </pc:sldChg>
    </pc:docChg>
  </pc:docChgLst>
  <pc:docChgLst>
    <pc:chgData name="Katrine Eide" userId="S::katrine.eide@baerum.kommune.no::321faf17-0252-437b-8922-4d69d1f004cf" providerId="AD" clId="Web-{7FEC5568-6CFE-42C8-9633-AEE3671DCCDD}"/>
    <pc:docChg chg="modSld">
      <pc:chgData name="Katrine Eide" userId="S::katrine.eide@baerum.kommune.no::321faf17-0252-437b-8922-4d69d1f004cf" providerId="AD" clId="Web-{7FEC5568-6CFE-42C8-9633-AEE3671DCCDD}" dt="2023-10-11T06:53:48.132" v="4"/>
      <pc:docMkLst>
        <pc:docMk/>
      </pc:docMkLst>
      <pc:sldChg chg="modNotes">
        <pc:chgData name="Katrine Eide" userId="S::katrine.eide@baerum.kommune.no::321faf17-0252-437b-8922-4d69d1f004cf" providerId="AD" clId="Web-{7FEC5568-6CFE-42C8-9633-AEE3671DCCDD}" dt="2023-10-11T06:53:48.132" v="4"/>
        <pc:sldMkLst>
          <pc:docMk/>
          <pc:sldMk cId="1996060327" sldId="270"/>
        </pc:sldMkLst>
      </pc:sldChg>
      <pc:sldChg chg="modSp">
        <pc:chgData name="Katrine Eide" userId="S::katrine.eide@baerum.kommune.no::321faf17-0252-437b-8922-4d69d1f004cf" providerId="AD" clId="Web-{7FEC5568-6CFE-42C8-9633-AEE3671DCCDD}" dt="2023-10-11T06:53:18.709" v="1" actId="20577"/>
        <pc:sldMkLst>
          <pc:docMk/>
          <pc:sldMk cId="1660530364" sldId="297"/>
        </pc:sldMkLst>
        <pc:spChg chg="mod">
          <ac:chgData name="Katrine Eide" userId="S::katrine.eide@baerum.kommune.no::321faf17-0252-437b-8922-4d69d1f004cf" providerId="AD" clId="Web-{7FEC5568-6CFE-42C8-9633-AEE3671DCCDD}" dt="2023-10-11T06:53:18.709" v="1" actId="20577"/>
          <ac:spMkLst>
            <pc:docMk/>
            <pc:sldMk cId="1660530364" sldId="297"/>
            <ac:spMk id="3" creationId="{00000000-0000-0000-0000-000000000000}"/>
          </ac:spMkLst>
        </pc:spChg>
      </pc:sldChg>
    </pc:docChg>
  </pc:docChgLst>
  <pc:docChgLst>
    <pc:chgData name="Katrine Eide" userId="S::katrine.eide@baerum.kommune.no::321faf17-0252-437b-8922-4d69d1f004cf" providerId="AD" clId="Web-{6FF278B1-F81E-13D3-BDAA-D39B698708C4}"/>
    <pc:docChg chg="modSld">
      <pc:chgData name="Katrine Eide" userId="S::katrine.eide@baerum.kommune.no::321faf17-0252-437b-8922-4d69d1f004cf" providerId="AD" clId="Web-{6FF278B1-F81E-13D3-BDAA-D39B698708C4}" dt="2024-01-23T12:57:19.317" v="8" actId="20577"/>
      <pc:docMkLst>
        <pc:docMk/>
      </pc:docMkLst>
      <pc:sldChg chg="modSp">
        <pc:chgData name="Katrine Eide" userId="S::katrine.eide@baerum.kommune.no::321faf17-0252-437b-8922-4d69d1f004cf" providerId="AD" clId="Web-{6FF278B1-F81E-13D3-BDAA-D39B698708C4}" dt="2024-01-23T12:57:19.317" v="8" actId="20577"/>
        <pc:sldMkLst>
          <pc:docMk/>
          <pc:sldMk cId="3865535480" sldId="421"/>
        </pc:sldMkLst>
        <pc:spChg chg="mod">
          <ac:chgData name="Katrine Eide" userId="S::katrine.eide@baerum.kommune.no::321faf17-0252-437b-8922-4d69d1f004cf" providerId="AD" clId="Web-{6FF278B1-F81E-13D3-BDAA-D39B698708C4}" dt="2024-01-23T12:57:19.317" v="8" actId="20577"/>
          <ac:spMkLst>
            <pc:docMk/>
            <pc:sldMk cId="3865535480" sldId="421"/>
            <ac:spMk id="6" creationId="{36E191E2-32BB-12F2-7512-5AD81686FD44}"/>
          </ac:spMkLst>
        </pc:spChg>
      </pc:sldChg>
    </pc:docChg>
  </pc:docChgLst>
  <pc:docChgLst>
    <pc:chgData name="Katrine Eide" userId="S::katrine.eide@baerum.kommune.no::321faf17-0252-437b-8922-4d69d1f004cf" providerId="AD" clId="Web-{E9A43948-2E91-C459-DE04-50ED8CBDF124}"/>
    <pc:docChg chg="modSld">
      <pc:chgData name="Katrine Eide" userId="S::katrine.eide@baerum.kommune.no::321faf17-0252-437b-8922-4d69d1f004cf" providerId="AD" clId="Web-{E9A43948-2E91-C459-DE04-50ED8CBDF124}" dt="2023-11-28T06:36:29.615" v="16" actId="20577"/>
      <pc:docMkLst>
        <pc:docMk/>
      </pc:docMkLst>
      <pc:sldChg chg="modSp">
        <pc:chgData name="Katrine Eide" userId="S::katrine.eide@baerum.kommune.no::321faf17-0252-437b-8922-4d69d1f004cf" providerId="AD" clId="Web-{E9A43948-2E91-C459-DE04-50ED8CBDF124}" dt="2023-11-28T06:36:29.615" v="16" actId="20577"/>
        <pc:sldMkLst>
          <pc:docMk/>
          <pc:sldMk cId="3620194802" sldId="264"/>
        </pc:sldMkLst>
        <pc:spChg chg="mod">
          <ac:chgData name="Katrine Eide" userId="S::katrine.eide@baerum.kommune.no::321faf17-0252-437b-8922-4d69d1f004cf" providerId="AD" clId="Web-{E9A43948-2E91-C459-DE04-50ED8CBDF124}" dt="2023-11-28T06:36:29.615" v="16" actId="20577"/>
          <ac:spMkLst>
            <pc:docMk/>
            <pc:sldMk cId="3620194802" sldId="264"/>
            <ac:spMk id="3" creationId="{DF82C179-AB9A-4649-A6DE-AA1A5B6D0401}"/>
          </ac:spMkLst>
        </pc:spChg>
      </pc:sldChg>
    </pc:docChg>
  </pc:docChgLst>
  <pc:docChgLst>
    <pc:chgData name="Katrine Eide" userId="S::katrine.eide@baerum.kommune.no::321faf17-0252-437b-8922-4d69d1f004cf" providerId="AD" clId="Web-{756D2BDF-E0E1-E683-82FE-6601895C4CE7}"/>
    <pc:docChg chg="addSld delSld modSld sldOrd addMainMaster modMainMaster">
      <pc:chgData name="Katrine Eide" userId="S::katrine.eide@baerum.kommune.no::321faf17-0252-437b-8922-4d69d1f004cf" providerId="AD" clId="Web-{756D2BDF-E0E1-E683-82FE-6601895C4CE7}" dt="2023-11-13T23:00:18.817" v="228" actId="14100"/>
      <pc:docMkLst>
        <pc:docMk/>
      </pc:docMkLst>
      <pc:sldChg chg="modNotes">
        <pc:chgData name="Katrine Eide" userId="S::katrine.eide@baerum.kommune.no::321faf17-0252-437b-8922-4d69d1f004cf" providerId="AD" clId="Web-{756D2BDF-E0E1-E683-82FE-6601895C4CE7}" dt="2023-11-13T21:21:34.301" v="23"/>
        <pc:sldMkLst>
          <pc:docMk/>
          <pc:sldMk cId="812851242" sldId="269"/>
        </pc:sldMkLst>
      </pc:sldChg>
      <pc:sldChg chg="modNotes">
        <pc:chgData name="Katrine Eide" userId="S::katrine.eide@baerum.kommune.no::321faf17-0252-437b-8922-4d69d1f004cf" providerId="AD" clId="Web-{756D2BDF-E0E1-E683-82FE-6601895C4CE7}" dt="2023-11-13T21:22:50.509" v="52"/>
        <pc:sldMkLst>
          <pc:docMk/>
          <pc:sldMk cId="1996060327" sldId="270"/>
        </pc:sldMkLst>
      </pc:sldChg>
      <pc:sldChg chg="ord">
        <pc:chgData name="Katrine Eide" userId="S::katrine.eide@baerum.kommune.no::321faf17-0252-437b-8922-4d69d1f004cf" providerId="AD" clId="Web-{756D2BDF-E0E1-E683-82FE-6601895C4CE7}" dt="2023-11-13T21:23:48.512" v="53"/>
        <pc:sldMkLst>
          <pc:docMk/>
          <pc:sldMk cId="2217295390" sldId="274"/>
        </pc:sldMkLst>
      </pc:sldChg>
      <pc:sldChg chg="modNotes">
        <pc:chgData name="Katrine Eide" userId="S::katrine.eide@baerum.kommune.no::321faf17-0252-437b-8922-4d69d1f004cf" providerId="AD" clId="Web-{756D2BDF-E0E1-E683-82FE-6601895C4CE7}" dt="2023-11-13T21:20:44.876" v="11"/>
        <pc:sldMkLst>
          <pc:docMk/>
          <pc:sldMk cId="868454070" sldId="298"/>
        </pc:sldMkLst>
      </pc:sldChg>
      <pc:sldChg chg="modNotes">
        <pc:chgData name="Katrine Eide" userId="S::katrine.eide@baerum.kommune.no::321faf17-0252-437b-8922-4d69d1f004cf" providerId="AD" clId="Web-{756D2BDF-E0E1-E683-82FE-6601895C4CE7}" dt="2023-11-13T21:28:35.310" v="135"/>
        <pc:sldMkLst>
          <pc:docMk/>
          <pc:sldMk cId="851985989" sldId="313"/>
        </pc:sldMkLst>
      </pc:sldChg>
      <pc:sldChg chg="modSp">
        <pc:chgData name="Katrine Eide" userId="S::katrine.eide@baerum.kommune.no::321faf17-0252-437b-8922-4d69d1f004cf" providerId="AD" clId="Web-{756D2BDF-E0E1-E683-82FE-6601895C4CE7}" dt="2023-11-13T23:00:18.817" v="228" actId="14100"/>
        <pc:sldMkLst>
          <pc:docMk/>
          <pc:sldMk cId="332998064" sldId="331"/>
        </pc:sldMkLst>
        <pc:spChg chg="mod">
          <ac:chgData name="Katrine Eide" userId="S::katrine.eide@baerum.kommune.no::321faf17-0252-437b-8922-4d69d1f004cf" providerId="AD" clId="Web-{756D2BDF-E0E1-E683-82FE-6601895C4CE7}" dt="2023-11-13T23:00:18.817" v="228" actId="14100"/>
          <ac:spMkLst>
            <pc:docMk/>
            <pc:sldMk cId="332998064" sldId="331"/>
            <ac:spMk id="95" creationId="{4E188A81-E65A-0520-94DD-05C7B376719B}"/>
          </ac:spMkLst>
        </pc:spChg>
      </pc:sldChg>
      <pc:sldChg chg="modNotes">
        <pc:chgData name="Katrine Eide" userId="S::katrine.eide@baerum.kommune.no::321faf17-0252-437b-8922-4d69d1f004cf" providerId="AD" clId="Web-{756D2BDF-E0E1-E683-82FE-6601895C4CE7}" dt="2023-11-13T21:26:25.396" v="75"/>
        <pc:sldMkLst>
          <pc:docMk/>
          <pc:sldMk cId="1418272998" sldId="332"/>
        </pc:sldMkLst>
      </pc:sldChg>
      <pc:sldChg chg="modSp">
        <pc:chgData name="Katrine Eide" userId="S::katrine.eide@baerum.kommune.no::321faf17-0252-437b-8922-4d69d1f004cf" providerId="AD" clId="Web-{756D2BDF-E0E1-E683-82FE-6601895C4CE7}" dt="2023-11-13T22:45:56.100" v="139" actId="1076"/>
        <pc:sldMkLst>
          <pc:docMk/>
          <pc:sldMk cId="1212816096" sldId="334"/>
        </pc:sldMkLst>
        <pc:spChg chg="mod">
          <ac:chgData name="Katrine Eide" userId="S::katrine.eide@baerum.kommune.no::321faf17-0252-437b-8922-4d69d1f004cf" providerId="AD" clId="Web-{756D2BDF-E0E1-E683-82FE-6601895C4CE7}" dt="2023-11-13T22:45:56.100" v="139" actId="1076"/>
          <ac:spMkLst>
            <pc:docMk/>
            <pc:sldMk cId="1212816096" sldId="334"/>
            <ac:spMk id="3" creationId="{721917FF-47AB-5411-0848-5542CCDA6A64}"/>
          </ac:spMkLst>
        </pc:spChg>
        <pc:spChg chg="mod">
          <ac:chgData name="Katrine Eide" userId="S::katrine.eide@baerum.kommune.no::321faf17-0252-437b-8922-4d69d1f004cf" providerId="AD" clId="Web-{756D2BDF-E0E1-E683-82FE-6601895C4CE7}" dt="2023-11-13T22:45:52.709" v="138" actId="1076"/>
          <ac:spMkLst>
            <pc:docMk/>
            <pc:sldMk cId="1212816096" sldId="334"/>
            <ac:spMk id="11" creationId="{FF4EF104-35BC-081F-B0D6-AFE300DB8140}"/>
          </ac:spMkLst>
        </pc:spChg>
      </pc:sldChg>
      <pc:sldChg chg="modNotes">
        <pc:chgData name="Katrine Eide" userId="S::katrine.eide@baerum.kommune.no::321faf17-0252-437b-8922-4d69d1f004cf" providerId="AD" clId="Web-{756D2BDF-E0E1-E683-82FE-6601895C4CE7}" dt="2023-11-13T22:52:11.316" v="181"/>
        <pc:sldMkLst>
          <pc:docMk/>
          <pc:sldMk cId="2002951681" sldId="344"/>
        </pc:sldMkLst>
      </pc:sldChg>
      <pc:sldChg chg="ord">
        <pc:chgData name="Katrine Eide" userId="S::katrine.eide@baerum.kommune.no::321faf17-0252-437b-8922-4d69d1f004cf" providerId="AD" clId="Web-{756D2BDF-E0E1-E683-82FE-6601895C4CE7}" dt="2023-11-13T21:28:47.014" v="136"/>
        <pc:sldMkLst>
          <pc:docMk/>
          <pc:sldMk cId="113649819" sldId="348"/>
        </pc:sldMkLst>
      </pc:sldChg>
      <pc:sldChg chg="add del">
        <pc:chgData name="Katrine Eide" userId="S::katrine.eide@baerum.kommune.no::321faf17-0252-437b-8922-4d69d1f004cf" providerId="AD" clId="Web-{756D2BDF-E0E1-E683-82FE-6601895C4CE7}" dt="2023-11-13T22:54:41.118" v="186"/>
        <pc:sldMkLst>
          <pc:docMk/>
          <pc:sldMk cId="1466585952" sldId="358"/>
        </pc:sldMkLst>
      </pc:sldChg>
      <pc:sldChg chg="add del">
        <pc:chgData name="Katrine Eide" userId="S::katrine.eide@baerum.kommune.no::321faf17-0252-437b-8922-4d69d1f004cf" providerId="AD" clId="Web-{756D2BDF-E0E1-E683-82FE-6601895C4CE7}" dt="2023-11-13T22:54:36.727" v="185"/>
        <pc:sldMkLst>
          <pc:docMk/>
          <pc:sldMk cId="682409656" sldId="359"/>
        </pc:sldMkLst>
      </pc:sldChg>
      <pc:sldChg chg="add del">
        <pc:chgData name="Katrine Eide" userId="S::katrine.eide@baerum.kommune.no::321faf17-0252-437b-8922-4d69d1f004cf" providerId="AD" clId="Web-{756D2BDF-E0E1-E683-82FE-6601895C4CE7}" dt="2023-11-13T22:58:37.580" v="221"/>
        <pc:sldMkLst>
          <pc:docMk/>
          <pc:sldMk cId="3067936038" sldId="360"/>
        </pc:sldMkLst>
      </pc:sldChg>
      <pc:sldChg chg="modSp add">
        <pc:chgData name="Katrine Eide" userId="S::katrine.eide@baerum.kommune.no::321faf17-0252-437b-8922-4d69d1f004cf" providerId="AD" clId="Web-{756D2BDF-E0E1-E683-82FE-6601895C4CE7}" dt="2023-11-13T22:59:51.129" v="223" actId="20577"/>
        <pc:sldMkLst>
          <pc:docMk/>
          <pc:sldMk cId="2542895551" sldId="361"/>
        </pc:sldMkLst>
        <pc:spChg chg="mod">
          <ac:chgData name="Katrine Eide" userId="S::katrine.eide@baerum.kommune.no::321faf17-0252-437b-8922-4d69d1f004cf" providerId="AD" clId="Web-{756D2BDF-E0E1-E683-82FE-6601895C4CE7}" dt="2023-11-13T22:57:49.859" v="207" actId="20577"/>
          <ac:spMkLst>
            <pc:docMk/>
            <pc:sldMk cId="2542895551" sldId="361"/>
            <ac:spMk id="2" creationId="{8B38BA5E-F6E9-AE93-70D1-8656D7AB2948}"/>
          </ac:spMkLst>
        </pc:spChg>
        <pc:spChg chg="mod">
          <ac:chgData name="Katrine Eide" userId="S::katrine.eide@baerum.kommune.no::321faf17-0252-437b-8922-4d69d1f004cf" providerId="AD" clId="Web-{756D2BDF-E0E1-E683-82FE-6601895C4CE7}" dt="2023-11-13T22:57:30.327" v="192" actId="20577"/>
          <ac:spMkLst>
            <pc:docMk/>
            <pc:sldMk cId="2542895551" sldId="361"/>
            <ac:spMk id="3" creationId="{00000000-0000-0000-0000-000000000000}"/>
          </ac:spMkLst>
        </pc:spChg>
        <pc:spChg chg="mod">
          <ac:chgData name="Katrine Eide" userId="S::katrine.eide@baerum.kommune.no::321faf17-0252-437b-8922-4d69d1f004cf" providerId="AD" clId="Web-{756D2BDF-E0E1-E683-82FE-6601895C4CE7}" dt="2023-11-13T22:57:41.406" v="199"/>
          <ac:spMkLst>
            <pc:docMk/>
            <pc:sldMk cId="2542895551" sldId="361"/>
            <ac:spMk id="4" creationId="{00000000-0000-0000-0000-000000000000}"/>
          </ac:spMkLst>
        </pc:spChg>
        <pc:spChg chg="mod">
          <ac:chgData name="Katrine Eide" userId="S::katrine.eide@baerum.kommune.no::321faf17-0252-437b-8922-4d69d1f004cf" providerId="AD" clId="Web-{756D2BDF-E0E1-E683-82FE-6601895C4CE7}" dt="2023-11-13T22:57:57.031" v="210"/>
          <ac:spMkLst>
            <pc:docMk/>
            <pc:sldMk cId="2542895551" sldId="361"/>
            <ac:spMk id="5" creationId="{00000000-0000-0000-0000-000000000000}"/>
          </ac:spMkLst>
        </pc:spChg>
        <pc:spChg chg="mod">
          <ac:chgData name="Katrine Eide" userId="S::katrine.eide@baerum.kommune.no::321faf17-0252-437b-8922-4d69d1f004cf" providerId="AD" clId="Web-{756D2BDF-E0E1-E683-82FE-6601895C4CE7}" dt="2023-11-13T22:55:31.011" v="190" actId="20577"/>
          <ac:spMkLst>
            <pc:docMk/>
            <pc:sldMk cId="2542895551" sldId="361"/>
            <ac:spMk id="6" creationId="{00000000-0000-0000-0000-000000000000}"/>
          </ac:spMkLst>
        </pc:spChg>
        <pc:spChg chg="mod">
          <ac:chgData name="Katrine Eide" userId="S::katrine.eide@baerum.kommune.no::321faf17-0252-437b-8922-4d69d1f004cf" providerId="AD" clId="Web-{756D2BDF-E0E1-E683-82FE-6601895C4CE7}" dt="2023-11-13T22:58:05.032" v="216"/>
          <ac:spMkLst>
            <pc:docMk/>
            <pc:sldMk cId="2542895551" sldId="361"/>
            <ac:spMk id="7" creationId="{00000000-0000-0000-0000-000000000000}"/>
          </ac:spMkLst>
        </pc:spChg>
        <pc:spChg chg="mod">
          <ac:chgData name="Katrine Eide" userId="S::katrine.eide@baerum.kommune.no::321faf17-0252-437b-8922-4d69d1f004cf" providerId="AD" clId="Web-{756D2BDF-E0E1-E683-82FE-6601895C4CE7}" dt="2023-11-13T22:58:31.814" v="220" actId="1076"/>
          <ac:spMkLst>
            <pc:docMk/>
            <pc:sldMk cId="2542895551" sldId="361"/>
            <ac:spMk id="8" creationId="{DE8239D7-69FD-0359-4982-919E037A96D9}"/>
          </ac:spMkLst>
        </pc:spChg>
        <pc:spChg chg="mod">
          <ac:chgData name="Katrine Eide" userId="S::katrine.eide@baerum.kommune.no::321faf17-0252-437b-8922-4d69d1f004cf" providerId="AD" clId="Web-{756D2BDF-E0E1-E683-82FE-6601895C4CE7}" dt="2023-11-13T22:58:25.782" v="218" actId="1076"/>
          <ac:spMkLst>
            <pc:docMk/>
            <pc:sldMk cId="2542895551" sldId="361"/>
            <ac:spMk id="11" creationId="{253DE2DA-78CD-75BD-E311-F0FC95D781FD}"/>
          </ac:spMkLst>
        </pc:spChg>
        <pc:spChg chg="mod">
          <ac:chgData name="Katrine Eide" userId="S::katrine.eide@baerum.kommune.no::321faf17-0252-437b-8922-4d69d1f004cf" providerId="AD" clId="Web-{756D2BDF-E0E1-E683-82FE-6601895C4CE7}" dt="2023-11-13T22:58:28.907" v="219" actId="1076"/>
          <ac:spMkLst>
            <pc:docMk/>
            <pc:sldMk cId="2542895551" sldId="361"/>
            <ac:spMk id="12" creationId="{5349FB9D-6598-6DE1-89D2-EC744DAE3DE6}"/>
          </ac:spMkLst>
        </pc:spChg>
        <pc:spChg chg="mod">
          <ac:chgData name="Katrine Eide" userId="S::katrine.eide@baerum.kommune.no::321faf17-0252-437b-8922-4d69d1f004cf" providerId="AD" clId="Web-{756D2BDF-E0E1-E683-82FE-6601895C4CE7}" dt="2023-11-13T22:58:19.126" v="217" actId="1076"/>
          <ac:spMkLst>
            <pc:docMk/>
            <pc:sldMk cId="2542895551" sldId="361"/>
            <ac:spMk id="13" creationId="{BAAFC71A-3095-C33A-1126-E779F4103ADE}"/>
          </ac:spMkLst>
        </pc:spChg>
        <pc:spChg chg="mod">
          <ac:chgData name="Katrine Eide" userId="S::katrine.eide@baerum.kommune.no::321faf17-0252-437b-8922-4d69d1f004cf" providerId="AD" clId="Web-{756D2BDF-E0E1-E683-82FE-6601895C4CE7}" dt="2023-11-13T22:59:51.129" v="223" actId="20577"/>
          <ac:spMkLst>
            <pc:docMk/>
            <pc:sldMk cId="2542895551" sldId="361"/>
            <ac:spMk id="22" creationId="{611B0097-8027-F10E-19D5-322AE00BC15E}"/>
          </ac:spMkLst>
        </pc:spChg>
      </pc:sldChg>
      <pc:sldMasterChg chg="modSldLayout">
        <pc:chgData name="Katrine Eide" userId="S::katrine.eide@baerum.kommune.no::321faf17-0252-437b-8922-4d69d1f004cf" providerId="AD" clId="Web-{756D2BDF-E0E1-E683-82FE-6601895C4CE7}" dt="2023-11-13T22:54:29.149" v="184"/>
        <pc:sldMasterMkLst>
          <pc:docMk/>
          <pc:sldMasterMk cId="1667272659" sldId="2147483648"/>
        </pc:sldMasterMkLst>
        <pc:sldLayoutChg chg="replId">
          <pc:chgData name="Katrine Eide" userId="S::katrine.eide@baerum.kommune.no::321faf17-0252-437b-8922-4d69d1f004cf" providerId="AD" clId="Web-{756D2BDF-E0E1-E683-82FE-6601895C4CE7}" dt="2023-11-13T22:54:29.149" v="184"/>
          <pc:sldLayoutMkLst>
            <pc:docMk/>
            <pc:sldMasterMk cId="1667272659" sldId="2147483648"/>
            <pc:sldLayoutMk cId="4075453484" sldId="2147483746"/>
          </pc:sldLayoutMkLst>
        </pc:sldLayoutChg>
      </pc:sldMasterChg>
      <pc:sldMasterChg chg="add addSldLayout">
        <pc:chgData name="Katrine Eide" userId="S::katrine.eide@baerum.kommune.no::321faf17-0252-437b-8922-4d69d1f004cf" providerId="AD" clId="Web-{756D2BDF-E0E1-E683-82FE-6601895C4CE7}" dt="2023-11-13T22:54:29.149" v="184"/>
        <pc:sldMasterMkLst>
          <pc:docMk/>
          <pc:sldMasterMk cId="1643857197" sldId="2147483734"/>
        </pc:sldMasterMkLst>
        <pc:sldLayoutChg chg="add">
          <pc:chgData name="Katrine Eide" userId="S::katrine.eide@baerum.kommune.no::321faf17-0252-437b-8922-4d69d1f004cf" providerId="AD" clId="Web-{756D2BDF-E0E1-E683-82FE-6601895C4CE7}" dt="2023-11-13T22:54:29.149" v="184"/>
          <pc:sldLayoutMkLst>
            <pc:docMk/>
            <pc:sldMasterMk cId="1643857197" sldId="2147483734"/>
            <pc:sldLayoutMk cId="2427462374" sldId="2147483660"/>
          </pc:sldLayoutMkLst>
        </pc:sldLayoutChg>
        <pc:sldLayoutChg chg="add">
          <pc:chgData name="Katrine Eide" userId="S::katrine.eide@baerum.kommune.no::321faf17-0252-437b-8922-4d69d1f004cf" providerId="AD" clId="Web-{756D2BDF-E0E1-E683-82FE-6601895C4CE7}" dt="2023-11-13T22:54:29.149" v="184"/>
          <pc:sldLayoutMkLst>
            <pc:docMk/>
            <pc:sldMasterMk cId="1643857197" sldId="2147483734"/>
            <pc:sldLayoutMk cId="2142406485" sldId="2147483735"/>
          </pc:sldLayoutMkLst>
        </pc:sldLayoutChg>
        <pc:sldLayoutChg chg="add">
          <pc:chgData name="Katrine Eide" userId="S::katrine.eide@baerum.kommune.no::321faf17-0252-437b-8922-4d69d1f004cf" providerId="AD" clId="Web-{756D2BDF-E0E1-E683-82FE-6601895C4CE7}" dt="2023-11-13T22:54:29.149" v="184"/>
          <pc:sldLayoutMkLst>
            <pc:docMk/>
            <pc:sldMasterMk cId="1643857197" sldId="2147483734"/>
            <pc:sldLayoutMk cId="2212558206" sldId="2147483736"/>
          </pc:sldLayoutMkLst>
        </pc:sldLayoutChg>
        <pc:sldLayoutChg chg="add">
          <pc:chgData name="Katrine Eide" userId="S::katrine.eide@baerum.kommune.no::321faf17-0252-437b-8922-4d69d1f004cf" providerId="AD" clId="Web-{756D2BDF-E0E1-E683-82FE-6601895C4CE7}" dt="2023-11-13T22:54:29.149" v="184"/>
          <pc:sldLayoutMkLst>
            <pc:docMk/>
            <pc:sldMasterMk cId="1643857197" sldId="2147483734"/>
            <pc:sldLayoutMk cId="258411677" sldId="2147483737"/>
          </pc:sldLayoutMkLst>
        </pc:sldLayoutChg>
        <pc:sldLayoutChg chg="add">
          <pc:chgData name="Katrine Eide" userId="S::katrine.eide@baerum.kommune.no::321faf17-0252-437b-8922-4d69d1f004cf" providerId="AD" clId="Web-{756D2BDF-E0E1-E683-82FE-6601895C4CE7}" dt="2023-11-13T22:54:29.149" v="184"/>
          <pc:sldLayoutMkLst>
            <pc:docMk/>
            <pc:sldMasterMk cId="1643857197" sldId="2147483734"/>
            <pc:sldLayoutMk cId="3213274499" sldId="2147483738"/>
          </pc:sldLayoutMkLst>
        </pc:sldLayoutChg>
        <pc:sldLayoutChg chg="add">
          <pc:chgData name="Katrine Eide" userId="S::katrine.eide@baerum.kommune.no::321faf17-0252-437b-8922-4d69d1f004cf" providerId="AD" clId="Web-{756D2BDF-E0E1-E683-82FE-6601895C4CE7}" dt="2023-11-13T22:54:29.149" v="184"/>
          <pc:sldLayoutMkLst>
            <pc:docMk/>
            <pc:sldMasterMk cId="1643857197" sldId="2147483734"/>
            <pc:sldLayoutMk cId="3084663293" sldId="2147483739"/>
          </pc:sldLayoutMkLst>
        </pc:sldLayoutChg>
        <pc:sldLayoutChg chg="add">
          <pc:chgData name="Katrine Eide" userId="S::katrine.eide@baerum.kommune.no::321faf17-0252-437b-8922-4d69d1f004cf" providerId="AD" clId="Web-{756D2BDF-E0E1-E683-82FE-6601895C4CE7}" dt="2023-11-13T22:54:29.149" v="184"/>
          <pc:sldLayoutMkLst>
            <pc:docMk/>
            <pc:sldMasterMk cId="1643857197" sldId="2147483734"/>
            <pc:sldLayoutMk cId="3098047795" sldId="2147483740"/>
          </pc:sldLayoutMkLst>
        </pc:sldLayoutChg>
        <pc:sldLayoutChg chg="add">
          <pc:chgData name="Katrine Eide" userId="S::katrine.eide@baerum.kommune.no::321faf17-0252-437b-8922-4d69d1f004cf" providerId="AD" clId="Web-{756D2BDF-E0E1-E683-82FE-6601895C4CE7}" dt="2023-11-13T22:54:29.149" v="184"/>
          <pc:sldLayoutMkLst>
            <pc:docMk/>
            <pc:sldMasterMk cId="1643857197" sldId="2147483734"/>
            <pc:sldLayoutMk cId="1943840033" sldId="2147483741"/>
          </pc:sldLayoutMkLst>
        </pc:sldLayoutChg>
        <pc:sldLayoutChg chg="add">
          <pc:chgData name="Katrine Eide" userId="S::katrine.eide@baerum.kommune.no::321faf17-0252-437b-8922-4d69d1f004cf" providerId="AD" clId="Web-{756D2BDF-E0E1-E683-82FE-6601895C4CE7}" dt="2023-11-13T22:54:29.149" v="184"/>
          <pc:sldLayoutMkLst>
            <pc:docMk/>
            <pc:sldMasterMk cId="1643857197" sldId="2147483734"/>
            <pc:sldLayoutMk cId="1645696766" sldId="2147483742"/>
          </pc:sldLayoutMkLst>
        </pc:sldLayoutChg>
        <pc:sldLayoutChg chg="add">
          <pc:chgData name="Katrine Eide" userId="S::katrine.eide@baerum.kommune.no::321faf17-0252-437b-8922-4d69d1f004cf" providerId="AD" clId="Web-{756D2BDF-E0E1-E683-82FE-6601895C4CE7}" dt="2023-11-13T22:54:29.149" v="184"/>
          <pc:sldLayoutMkLst>
            <pc:docMk/>
            <pc:sldMasterMk cId="1643857197" sldId="2147483734"/>
            <pc:sldLayoutMk cId="4060737191" sldId="2147483743"/>
          </pc:sldLayoutMkLst>
        </pc:sldLayoutChg>
        <pc:sldLayoutChg chg="add">
          <pc:chgData name="Katrine Eide" userId="S::katrine.eide@baerum.kommune.no::321faf17-0252-437b-8922-4d69d1f004cf" providerId="AD" clId="Web-{756D2BDF-E0E1-E683-82FE-6601895C4CE7}" dt="2023-11-13T22:54:29.149" v="184"/>
          <pc:sldLayoutMkLst>
            <pc:docMk/>
            <pc:sldMasterMk cId="1643857197" sldId="2147483734"/>
            <pc:sldLayoutMk cId="339593193" sldId="2147483744"/>
          </pc:sldLayoutMkLst>
        </pc:sldLayoutChg>
        <pc:sldLayoutChg chg="add">
          <pc:chgData name="Katrine Eide" userId="S::katrine.eide@baerum.kommune.no::321faf17-0252-437b-8922-4d69d1f004cf" providerId="AD" clId="Web-{756D2BDF-E0E1-E683-82FE-6601895C4CE7}" dt="2023-11-13T22:54:29.149" v="184"/>
          <pc:sldLayoutMkLst>
            <pc:docMk/>
            <pc:sldMasterMk cId="1643857197" sldId="2147483734"/>
            <pc:sldLayoutMk cId="1115946671" sldId="2147483745"/>
          </pc:sldLayoutMkLst>
        </pc:sldLayoutChg>
        <pc:sldLayoutChg chg="add">
          <pc:chgData name="Katrine Eide" userId="S::katrine.eide@baerum.kommune.no::321faf17-0252-437b-8922-4d69d1f004cf" providerId="AD" clId="Web-{756D2BDF-E0E1-E683-82FE-6601895C4CE7}" dt="2023-11-13T22:54:29.149" v="184"/>
          <pc:sldLayoutMkLst>
            <pc:docMk/>
            <pc:sldMasterMk cId="1643857197" sldId="2147483734"/>
            <pc:sldLayoutMk cId="4159369965" sldId="2147483747"/>
          </pc:sldLayoutMkLst>
        </pc:sldLayoutChg>
      </pc:sldMasterChg>
    </pc:docChg>
  </pc:docChgLst>
  <pc:docChgLst>
    <pc:chgData name="Katrine Eide" userId="S::katrine.eide@baerum.kommune.no::321faf17-0252-437b-8922-4d69d1f004cf" providerId="AD" clId="Web-{9ADCFEF3-3BD2-4BED-893C-08D525237F07}"/>
    <pc:docChg chg="addSld delSld modSld sldOrd">
      <pc:chgData name="Katrine Eide" userId="S::katrine.eide@baerum.kommune.no::321faf17-0252-437b-8922-4d69d1f004cf" providerId="AD" clId="Web-{9ADCFEF3-3BD2-4BED-893C-08D525237F07}" dt="2023-10-30T10:15:05.383" v="113"/>
      <pc:docMkLst>
        <pc:docMk/>
      </pc:docMkLst>
      <pc:sldChg chg="modSp modNotes">
        <pc:chgData name="Katrine Eide" userId="S::katrine.eide@baerum.kommune.no::321faf17-0252-437b-8922-4d69d1f004cf" providerId="AD" clId="Web-{9ADCFEF3-3BD2-4BED-893C-08D525237F07}" dt="2023-10-30T09:32:14.914" v="9"/>
        <pc:sldMkLst>
          <pc:docMk/>
          <pc:sldMk cId="290157497" sldId="275"/>
        </pc:sldMkLst>
        <pc:spChg chg="mod">
          <ac:chgData name="Katrine Eide" userId="S::katrine.eide@baerum.kommune.no::321faf17-0252-437b-8922-4d69d1f004cf" providerId="AD" clId="Web-{9ADCFEF3-3BD2-4BED-893C-08D525237F07}" dt="2023-10-30T09:31:56.740" v="1" actId="20577"/>
          <ac:spMkLst>
            <pc:docMk/>
            <pc:sldMk cId="290157497" sldId="275"/>
            <ac:spMk id="3" creationId="{00000000-0000-0000-0000-000000000000}"/>
          </ac:spMkLst>
        </pc:spChg>
      </pc:sldChg>
      <pc:sldChg chg="del">
        <pc:chgData name="Katrine Eide" userId="S::katrine.eide@baerum.kommune.no::321faf17-0252-437b-8922-4d69d1f004cf" providerId="AD" clId="Web-{9ADCFEF3-3BD2-4BED-893C-08D525237F07}" dt="2023-10-30T10:13:40.973" v="97"/>
        <pc:sldMkLst>
          <pc:docMk/>
          <pc:sldMk cId="2810638290" sldId="279"/>
        </pc:sldMkLst>
      </pc:sldChg>
      <pc:sldChg chg="del">
        <pc:chgData name="Katrine Eide" userId="S::katrine.eide@baerum.kommune.no::321faf17-0252-437b-8922-4d69d1f004cf" providerId="AD" clId="Web-{9ADCFEF3-3BD2-4BED-893C-08D525237F07}" dt="2023-10-30T10:13:42.145" v="98"/>
        <pc:sldMkLst>
          <pc:docMk/>
          <pc:sldMk cId="3958255204" sldId="280"/>
        </pc:sldMkLst>
      </pc:sldChg>
      <pc:sldChg chg="del">
        <pc:chgData name="Katrine Eide" userId="S::katrine.eide@baerum.kommune.no::321faf17-0252-437b-8922-4d69d1f004cf" providerId="AD" clId="Web-{9ADCFEF3-3BD2-4BED-893C-08D525237F07}" dt="2023-10-30T10:13:56.083" v="99"/>
        <pc:sldMkLst>
          <pc:docMk/>
          <pc:sldMk cId="1479114339" sldId="281"/>
        </pc:sldMkLst>
      </pc:sldChg>
      <pc:sldChg chg="del">
        <pc:chgData name="Katrine Eide" userId="S::katrine.eide@baerum.kommune.no::321faf17-0252-437b-8922-4d69d1f004cf" providerId="AD" clId="Web-{9ADCFEF3-3BD2-4BED-893C-08D525237F07}" dt="2023-10-30T10:13:07.800" v="88"/>
        <pc:sldMkLst>
          <pc:docMk/>
          <pc:sldMk cId="712670990" sldId="282"/>
        </pc:sldMkLst>
      </pc:sldChg>
      <pc:sldChg chg="add del">
        <pc:chgData name="Katrine Eide" userId="S::katrine.eide@baerum.kommune.no::321faf17-0252-437b-8922-4d69d1f004cf" providerId="AD" clId="Web-{9ADCFEF3-3BD2-4BED-893C-08D525237F07}" dt="2023-10-30T10:14:57.257" v="111"/>
        <pc:sldMkLst>
          <pc:docMk/>
          <pc:sldMk cId="350666837" sldId="284"/>
        </pc:sldMkLst>
      </pc:sldChg>
      <pc:sldChg chg="add del">
        <pc:chgData name="Katrine Eide" userId="S::katrine.eide@baerum.kommune.no::321faf17-0252-437b-8922-4d69d1f004cf" providerId="AD" clId="Web-{9ADCFEF3-3BD2-4BED-893C-08D525237F07}" dt="2023-10-30T10:14:53.445" v="110"/>
        <pc:sldMkLst>
          <pc:docMk/>
          <pc:sldMk cId="3209455623" sldId="289"/>
        </pc:sldMkLst>
      </pc:sldChg>
      <pc:sldChg chg="add del">
        <pc:chgData name="Katrine Eide" userId="S::katrine.eide@baerum.kommune.no::321faf17-0252-437b-8922-4d69d1f004cf" providerId="AD" clId="Web-{9ADCFEF3-3BD2-4BED-893C-08D525237F07}" dt="2023-10-30T10:14:48.788" v="109"/>
        <pc:sldMkLst>
          <pc:docMk/>
          <pc:sldMk cId="3495569747" sldId="290"/>
        </pc:sldMkLst>
      </pc:sldChg>
      <pc:sldChg chg="add del">
        <pc:chgData name="Katrine Eide" userId="S::katrine.eide@baerum.kommune.no::321faf17-0252-437b-8922-4d69d1f004cf" providerId="AD" clId="Web-{9ADCFEF3-3BD2-4BED-893C-08D525237F07}" dt="2023-10-30T10:14:46.101" v="108"/>
        <pc:sldMkLst>
          <pc:docMk/>
          <pc:sldMk cId="3325974545" sldId="291"/>
        </pc:sldMkLst>
      </pc:sldChg>
      <pc:sldChg chg="del">
        <pc:chgData name="Katrine Eide" userId="S::katrine.eide@baerum.kommune.no::321faf17-0252-437b-8922-4d69d1f004cf" providerId="AD" clId="Web-{9ADCFEF3-3BD2-4BED-893C-08D525237F07}" dt="2023-10-30T10:13:08.519" v="89"/>
        <pc:sldMkLst>
          <pc:docMk/>
          <pc:sldMk cId="968103051" sldId="292"/>
        </pc:sldMkLst>
      </pc:sldChg>
      <pc:sldChg chg="del">
        <pc:chgData name="Katrine Eide" userId="S::katrine.eide@baerum.kommune.no::321faf17-0252-437b-8922-4d69d1f004cf" providerId="AD" clId="Web-{9ADCFEF3-3BD2-4BED-893C-08D525237F07}" dt="2023-10-30T10:13:09.254" v="90"/>
        <pc:sldMkLst>
          <pc:docMk/>
          <pc:sldMk cId="4278000614" sldId="293"/>
        </pc:sldMkLst>
      </pc:sldChg>
      <pc:sldChg chg="del">
        <pc:chgData name="Katrine Eide" userId="S::katrine.eide@baerum.kommune.no::321faf17-0252-437b-8922-4d69d1f004cf" providerId="AD" clId="Web-{9ADCFEF3-3BD2-4BED-893C-08D525237F07}" dt="2023-10-30T10:13:36.645" v="95"/>
        <pc:sldMkLst>
          <pc:docMk/>
          <pc:sldMk cId="419993694" sldId="294"/>
        </pc:sldMkLst>
      </pc:sldChg>
      <pc:sldChg chg="del">
        <pc:chgData name="Katrine Eide" userId="S::katrine.eide@baerum.kommune.no::321faf17-0252-437b-8922-4d69d1f004cf" providerId="AD" clId="Web-{9ADCFEF3-3BD2-4BED-893C-08D525237F07}" dt="2023-10-30T10:13:39.145" v="96"/>
        <pc:sldMkLst>
          <pc:docMk/>
          <pc:sldMk cId="2399117190" sldId="295"/>
        </pc:sldMkLst>
      </pc:sldChg>
      <pc:sldChg chg="add del">
        <pc:chgData name="Katrine Eide" userId="S::katrine.eide@baerum.kommune.no::321faf17-0252-437b-8922-4d69d1f004cf" providerId="AD" clId="Web-{9ADCFEF3-3BD2-4BED-893C-08D525237F07}" dt="2023-10-30T10:15:05.383" v="113"/>
        <pc:sldMkLst>
          <pc:docMk/>
          <pc:sldMk cId="3643822249" sldId="296"/>
        </pc:sldMkLst>
      </pc:sldChg>
      <pc:sldChg chg="mod ord setBg">
        <pc:chgData name="Katrine Eide" userId="S::katrine.eide@baerum.kommune.no::321faf17-0252-437b-8922-4d69d1f004cf" providerId="AD" clId="Web-{9ADCFEF3-3BD2-4BED-893C-08D525237F07}" dt="2023-10-30T10:10:29.154" v="46"/>
        <pc:sldMkLst>
          <pc:docMk/>
          <pc:sldMk cId="893989217" sldId="299"/>
        </pc:sldMkLst>
      </pc:sldChg>
      <pc:sldChg chg="del">
        <pc:chgData name="Katrine Eide" userId="S::katrine.eide@baerum.kommune.no::321faf17-0252-437b-8922-4d69d1f004cf" providerId="AD" clId="Web-{9ADCFEF3-3BD2-4BED-893C-08D525237F07}" dt="2023-10-30T10:13:09.957" v="91"/>
        <pc:sldMkLst>
          <pc:docMk/>
          <pc:sldMk cId="111908011" sldId="300"/>
        </pc:sldMkLst>
      </pc:sldChg>
      <pc:sldChg chg="del">
        <pc:chgData name="Katrine Eide" userId="S::katrine.eide@baerum.kommune.no::321faf17-0252-437b-8922-4d69d1f004cf" providerId="AD" clId="Web-{9ADCFEF3-3BD2-4BED-893C-08D525237F07}" dt="2023-10-30T10:13:34.254" v="93"/>
        <pc:sldMkLst>
          <pc:docMk/>
          <pc:sldMk cId="3613562976" sldId="301"/>
        </pc:sldMkLst>
      </pc:sldChg>
      <pc:sldChg chg="del">
        <pc:chgData name="Katrine Eide" userId="S::katrine.eide@baerum.kommune.no::321faf17-0252-437b-8922-4d69d1f004cf" providerId="AD" clId="Web-{9ADCFEF3-3BD2-4BED-893C-08D525237F07}" dt="2023-10-30T10:13:35.020" v="94"/>
        <pc:sldMkLst>
          <pc:docMk/>
          <pc:sldMk cId="2487184989" sldId="302"/>
        </pc:sldMkLst>
      </pc:sldChg>
      <pc:sldChg chg="addSp modSp ord">
        <pc:chgData name="Katrine Eide" userId="S::katrine.eide@baerum.kommune.no::321faf17-0252-437b-8922-4d69d1f004cf" providerId="AD" clId="Web-{9ADCFEF3-3BD2-4BED-893C-08D525237F07}" dt="2023-10-30T10:09:29.418" v="41" actId="20577"/>
        <pc:sldMkLst>
          <pc:docMk/>
          <pc:sldMk cId="4211635909" sldId="312"/>
        </pc:sldMkLst>
        <pc:spChg chg="add mod">
          <ac:chgData name="Katrine Eide" userId="S::katrine.eide@baerum.kommune.no::321faf17-0252-437b-8922-4d69d1f004cf" providerId="AD" clId="Web-{9ADCFEF3-3BD2-4BED-893C-08D525237F07}" dt="2023-10-30T10:09:29.418" v="41" actId="20577"/>
          <ac:spMkLst>
            <pc:docMk/>
            <pc:sldMk cId="4211635909" sldId="312"/>
            <ac:spMk id="4" creationId="{CD4DEADF-6F86-6FE8-A99C-078C63D74827}"/>
          </ac:spMkLst>
        </pc:spChg>
      </pc:sldChg>
      <pc:sldChg chg="ord">
        <pc:chgData name="Katrine Eide" userId="S::katrine.eide@baerum.kommune.no::321faf17-0252-437b-8922-4d69d1f004cf" providerId="AD" clId="Web-{9ADCFEF3-3BD2-4BED-893C-08D525237F07}" dt="2023-10-30T10:13:24.770" v="92"/>
        <pc:sldMkLst>
          <pc:docMk/>
          <pc:sldMk cId="2005906658" sldId="329"/>
        </pc:sldMkLst>
      </pc:sldChg>
      <pc:sldChg chg="del">
        <pc:chgData name="Katrine Eide" userId="S::katrine.eide@baerum.kommune.no::321faf17-0252-437b-8922-4d69d1f004cf" providerId="AD" clId="Web-{9ADCFEF3-3BD2-4BED-893C-08D525237F07}" dt="2023-10-30T10:13:06.425" v="87"/>
        <pc:sldMkLst>
          <pc:docMk/>
          <pc:sldMk cId="4027114356" sldId="330"/>
        </pc:sldMkLst>
      </pc:sldChg>
      <pc:sldChg chg="ord">
        <pc:chgData name="Katrine Eide" userId="S::katrine.eide@baerum.kommune.no::321faf17-0252-437b-8922-4d69d1f004cf" providerId="AD" clId="Web-{9ADCFEF3-3BD2-4BED-893C-08D525237F07}" dt="2023-10-30T09:32:46.259" v="12"/>
        <pc:sldMkLst>
          <pc:docMk/>
          <pc:sldMk cId="1418272998" sldId="332"/>
        </pc:sldMkLst>
      </pc:sldChg>
      <pc:sldChg chg="ord">
        <pc:chgData name="Katrine Eide" userId="S::katrine.eide@baerum.kommune.no::321faf17-0252-437b-8922-4d69d1f004cf" providerId="AD" clId="Web-{9ADCFEF3-3BD2-4BED-893C-08D525237F07}" dt="2023-10-30T10:14:59.882" v="112"/>
        <pc:sldMkLst>
          <pc:docMk/>
          <pc:sldMk cId="1212816096" sldId="334"/>
        </pc:sldMkLst>
      </pc:sldChg>
      <pc:sldChg chg="ord">
        <pc:chgData name="Katrine Eide" userId="S::katrine.eide@baerum.kommune.no::321faf17-0252-437b-8922-4d69d1f004cf" providerId="AD" clId="Web-{9ADCFEF3-3BD2-4BED-893C-08D525237F07}" dt="2023-10-30T10:14:43.851" v="107"/>
        <pc:sldMkLst>
          <pc:docMk/>
          <pc:sldMk cId="1024057942" sldId="335"/>
        </pc:sldMkLst>
      </pc:sldChg>
      <pc:sldChg chg="delSp add replId modNotes">
        <pc:chgData name="Katrine Eide" userId="S::katrine.eide@baerum.kommune.no::321faf17-0252-437b-8922-4d69d1f004cf" providerId="AD" clId="Web-{9ADCFEF3-3BD2-4BED-893C-08D525237F07}" dt="2023-10-30T10:12:58.550" v="86"/>
        <pc:sldMkLst>
          <pc:docMk/>
          <pc:sldMk cId="3975379476" sldId="341"/>
        </pc:sldMkLst>
        <pc:spChg chg="del">
          <ac:chgData name="Katrine Eide" userId="S::katrine.eide@baerum.kommune.no::321faf17-0252-437b-8922-4d69d1f004cf" providerId="AD" clId="Web-{9ADCFEF3-3BD2-4BED-893C-08D525237F07}" dt="2023-10-30T09:32:40.540" v="11"/>
          <ac:spMkLst>
            <pc:docMk/>
            <pc:sldMk cId="3975379476" sldId="341"/>
            <ac:spMk id="26" creationId="{00000000-0000-0000-0000-000000000000}"/>
          </ac:spMkLst>
        </pc:spChg>
      </pc:sldChg>
      <pc:sldChg chg="delSp modSp add replId modNotes">
        <pc:chgData name="Katrine Eide" userId="S::katrine.eide@baerum.kommune.no::321faf17-0252-437b-8922-4d69d1f004cf" providerId="AD" clId="Web-{9ADCFEF3-3BD2-4BED-893C-08D525237F07}" dt="2023-10-30T10:12:29.674" v="70"/>
        <pc:sldMkLst>
          <pc:docMk/>
          <pc:sldMk cId="1109567340" sldId="342"/>
        </pc:sldMkLst>
        <pc:spChg chg="del mod">
          <ac:chgData name="Katrine Eide" userId="S::katrine.eide@baerum.kommune.no::321faf17-0252-437b-8922-4d69d1f004cf" providerId="AD" clId="Web-{9ADCFEF3-3BD2-4BED-893C-08D525237F07}" dt="2023-10-30T09:32:57.963" v="16"/>
          <ac:spMkLst>
            <pc:docMk/>
            <pc:sldMk cId="1109567340" sldId="342"/>
            <ac:spMk id="24" creationId="{00000000-0000-0000-0000-000000000000}"/>
          </ac:spMkLst>
        </pc:spChg>
      </pc:sldChg>
      <pc:sldChg chg="delSp modSp add replId">
        <pc:chgData name="Katrine Eide" userId="S::katrine.eide@baerum.kommune.no::321faf17-0252-437b-8922-4d69d1f004cf" providerId="AD" clId="Web-{9ADCFEF3-3BD2-4BED-893C-08D525237F07}" dt="2023-10-30T09:34:11.344" v="20"/>
        <pc:sldMkLst>
          <pc:docMk/>
          <pc:sldMk cId="3294873216" sldId="343"/>
        </pc:sldMkLst>
        <pc:spChg chg="del mod">
          <ac:chgData name="Katrine Eide" userId="S::katrine.eide@baerum.kommune.no::321faf17-0252-437b-8922-4d69d1f004cf" providerId="AD" clId="Web-{9ADCFEF3-3BD2-4BED-893C-08D525237F07}" dt="2023-10-30T09:34:11.344" v="20"/>
          <ac:spMkLst>
            <pc:docMk/>
            <pc:sldMk cId="3294873216" sldId="343"/>
            <ac:spMk id="25" creationId="{00000000-0000-0000-0000-000000000000}"/>
          </ac:spMkLst>
        </pc:spChg>
      </pc:sldChg>
      <pc:sldChg chg="delSp add replId">
        <pc:chgData name="Katrine Eide" userId="S::katrine.eide@baerum.kommune.no::321faf17-0252-437b-8922-4d69d1f004cf" providerId="AD" clId="Web-{9ADCFEF3-3BD2-4BED-893C-08D525237F07}" dt="2023-10-30T09:34:25.141" v="22"/>
        <pc:sldMkLst>
          <pc:docMk/>
          <pc:sldMk cId="2002951681" sldId="344"/>
        </pc:sldMkLst>
        <pc:spChg chg="del">
          <ac:chgData name="Katrine Eide" userId="S::katrine.eide@baerum.kommune.no::321faf17-0252-437b-8922-4d69d1f004cf" providerId="AD" clId="Web-{9ADCFEF3-3BD2-4BED-893C-08D525237F07}" dt="2023-10-30T09:34:25.141" v="22"/>
          <ac:spMkLst>
            <pc:docMk/>
            <pc:sldMk cId="2002951681" sldId="344"/>
            <ac:spMk id="23" creationId="{00000000-0000-0000-0000-000000000000}"/>
          </ac:spMkLst>
        </pc:spChg>
      </pc:sldChg>
      <pc:sldChg chg="delSp add replId">
        <pc:chgData name="Katrine Eide" userId="S::katrine.eide@baerum.kommune.no::321faf17-0252-437b-8922-4d69d1f004cf" providerId="AD" clId="Web-{9ADCFEF3-3BD2-4BED-893C-08D525237F07}" dt="2023-10-30T10:08:17.416" v="24"/>
        <pc:sldMkLst>
          <pc:docMk/>
          <pc:sldMk cId="2199718131" sldId="345"/>
        </pc:sldMkLst>
        <pc:spChg chg="del">
          <ac:chgData name="Katrine Eide" userId="S::katrine.eide@baerum.kommune.no::321faf17-0252-437b-8922-4d69d1f004cf" providerId="AD" clId="Web-{9ADCFEF3-3BD2-4BED-893C-08D525237F07}" dt="2023-10-30T10:08:17.416" v="24"/>
          <ac:spMkLst>
            <pc:docMk/>
            <pc:sldMk cId="2199718131" sldId="345"/>
            <ac:spMk id="18" creationId="{00000000-0000-0000-0000-000000000000}"/>
          </ac:spMkLst>
        </pc:spChg>
      </pc:sldChg>
      <pc:sldChg chg="delSp add replId">
        <pc:chgData name="Katrine Eide" userId="S::katrine.eide@baerum.kommune.no::321faf17-0252-437b-8922-4d69d1f004cf" providerId="AD" clId="Web-{9ADCFEF3-3BD2-4BED-893C-08D525237F07}" dt="2023-10-30T10:08:26.885" v="26"/>
        <pc:sldMkLst>
          <pc:docMk/>
          <pc:sldMk cId="1059231618" sldId="346"/>
        </pc:sldMkLst>
        <pc:spChg chg="del">
          <ac:chgData name="Katrine Eide" userId="S::katrine.eide@baerum.kommune.no::321faf17-0252-437b-8922-4d69d1f004cf" providerId="AD" clId="Web-{9ADCFEF3-3BD2-4BED-893C-08D525237F07}" dt="2023-10-30T10:08:26.885" v="26"/>
          <ac:spMkLst>
            <pc:docMk/>
            <pc:sldMk cId="1059231618" sldId="346"/>
            <ac:spMk id="8" creationId="{00000000-0000-0000-0000-000000000000}"/>
          </ac:spMkLst>
        </pc:spChg>
      </pc:sldChg>
    </pc:docChg>
  </pc:docChgLst>
  <pc:docChgLst>
    <pc:chgData name="Anine Therese Kildahl" userId="459514df-3b29-4f96-8982-4b8e0b04d2ef" providerId="ADAL" clId="{9D33FD39-A7EF-4735-908D-F43E4B2D1C5C}"/>
    <pc:docChg chg="undo redo custSel addSld delSld modSld sldOrd addMainMaster delMainMaster">
      <pc:chgData name="Anine Therese Kildahl" userId="459514df-3b29-4f96-8982-4b8e0b04d2ef" providerId="ADAL" clId="{9D33FD39-A7EF-4735-908D-F43E4B2D1C5C}" dt="2024-01-11T08:34:46.750" v="4375" actId="20577"/>
      <pc:docMkLst>
        <pc:docMk/>
      </pc:docMkLst>
      <pc:sldChg chg="modSp mod">
        <pc:chgData name="Anine Therese Kildahl" userId="459514df-3b29-4f96-8982-4b8e0b04d2ef" providerId="ADAL" clId="{9D33FD39-A7EF-4735-908D-F43E4B2D1C5C}" dt="2024-01-11T07:46:51.362" v="15" actId="20577"/>
        <pc:sldMkLst>
          <pc:docMk/>
          <pc:sldMk cId="3620194802" sldId="264"/>
        </pc:sldMkLst>
        <pc:spChg chg="mod">
          <ac:chgData name="Anine Therese Kildahl" userId="459514df-3b29-4f96-8982-4b8e0b04d2ef" providerId="ADAL" clId="{9D33FD39-A7EF-4735-908D-F43E4B2D1C5C}" dt="2024-01-11T07:46:51.362" v="15" actId="20577"/>
          <ac:spMkLst>
            <pc:docMk/>
            <pc:sldMk cId="3620194802" sldId="264"/>
            <ac:spMk id="3" creationId="{DF82C179-AB9A-4649-A6DE-AA1A5B6D0401}"/>
          </ac:spMkLst>
        </pc:spChg>
      </pc:sldChg>
      <pc:sldChg chg="modNotesTx">
        <pc:chgData name="Anine Therese Kildahl" userId="459514df-3b29-4f96-8982-4b8e0b04d2ef" providerId="ADAL" clId="{9D33FD39-A7EF-4735-908D-F43E4B2D1C5C}" dt="2024-01-11T07:53:44.124" v="1101" actId="20577"/>
        <pc:sldMkLst>
          <pc:docMk/>
          <pc:sldMk cId="3395483570" sldId="265"/>
        </pc:sldMkLst>
      </pc:sldChg>
      <pc:sldChg chg="modNotesTx">
        <pc:chgData name="Anine Therese Kildahl" userId="459514df-3b29-4f96-8982-4b8e0b04d2ef" providerId="ADAL" clId="{9D33FD39-A7EF-4735-908D-F43E4B2D1C5C}" dt="2024-01-11T07:47:34.711" v="41" actId="20577"/>
        <pc:sldMkLst>
          <pc:docMk/>
          <pc:sldMk cId="3651262393" sldId="266"/>
        </pc:sldMkLst>
      </pc:sldChg>
      <pc:sldChg chg="modNotesTx">
        <pc:chgData name="Anine Therese Kildahl" userId="459514df-3b29-4f96-8982-4b8e0b04d2ef" providerId="ADAL" clId="{9D33FD39-A7EF-4735-908D-F43E4B2D1C5C}" dt="2024-01-11T07:54:10.869" v="1105" actId="20577"/>
        <pc:sldMkLst>
          <pc:docMk/>
          <pc:sldMk cId="812851242" sldId="269"/>
        </pc:sldMkLst>
      </pc:sldChg>
      <pc:sldChg chg="modNotesTx">
        <pc:chgData name="Anine Therese Kildahl" userId="459514df-3b29-4f96-8982-4b8e0b04d2ef" providerId="ADAL" clId="{9D33FD39-A7EF-4735-908D-F43E4B2D1C5C}" dt="2024-01-11T08:00:56.384" v="2390" actId="20577"/>
        <pc:sldMkLst>
          <pc:docMk/>
          <pc:sldMk cId="1996060327" sldId="270"/>
        </pc:sldMkLst>
      </pc:sldChg>
      <pc:sldChg chg="modNotesTx">
        <pc:chgData name="Anine Therese Kildahl" userId="459514df-3b29-4f96-8982-4b8e0b04d2ef" providerId="ADAL" clId="{9D33FD39-A7EF-4735-908D-F43E4B2D1C5C}" dt="2024-01-11T08:03:37.708" v="2689" actId="20577"/>
        <pc:sldMkLst>
          <pc:docMk/>
          <pc:sldMk cId="88774798" sldId="271"/>
        </pc:sldMkLst>
      </pc:sldChg>
      <pc:sldChg chg="modNotesTx">
        <pc:chgData name="Anine Therese Kildahl" userId="459514df-3b29-4f96-8982-4b8e0b04d2ef" providerId="ADAL" clId="{9D33FD39-A7EF-4735-908D-F43E4B2D1C5C}" dt="2024-01-11T08:04:02.558" v="2690" actId="20577"/>
        <pc:sldMkLst>
          <pc:docMk/>
          <pc:sldMk cId="407930950" sldId="273"/>
        </pc:sldMkLst>
      </pc:sldChg>
      <pc:sldChg chg="modNotesTx">
        <pc:chgData name="Anine Therese Kildahl" userId="459514df-3b29-4f96-8982-4b8e0b04d2ef" providerId="ADAL" clId="{9D33FD39-A7EF-4735-908D-F43E4B2D1C5C}" dt="2024-01-11T08:09:14.587" v="2999" actId="20577"/>
        <pc:sldMkLst>
          <pc:docMk/>
          <pc:sldMk cId="2217295390" sldId="274"/>
        </pc:sldMkLst>
      </pc:sldChg>
      <pc:sldChg chg="modNotesTx">
        <pc:chgData name="Anine Therese Kildahl" userId="459514df-3b29-4f96-8982-4b8e0b04d2ef" providerId="ADAL" clId="{9D33FD39-A7EF-4735-908D-F43E4B2D1C5C}" dt="2024-01-11T08:05:38.406" v="2919" actId="20577"/>
        <pc:sldMkLst>
          <pc:docMk/>
          <pc:sldMk cId="290157497" sldId="275"/>
        </pc:sldMkLst>
      </pc:sldChg>
      <pc:sldChg chg="modSp mod ord modNotesTx">
        <pc:chgData name="Anine Therese Kildahl" userId="459514df-3b29-4f96-8982-4b8e0b04d2ef" providerId="ADAL" clId="{9D33FD39-A7EF-4735-908D-F43E4B2D1C5C}" dt="2024-01-11T08:08:21.466" v="2977" actId="20577"/>
        <pc:sldMkLst>
          <pc:docMk/>
          <pc:sldMk cId="1474671262" sldId="276"/>
        </pc:sldMkLst>
        <pc:spChg chg="mod">
          <ac:chgData name="Anine Therese Kildahl" userId="459514df-3b29-4f96-8982-4b8e0b04d2ef" providerId="ADAL" clId="{9D33FD39-A7EF-4735-908D-F43E4B2D1C5C}" dt="2024-01-11T08:08:21.466" v="2977" actId="20577"/>
          <ac:spMkLst>
            <pc:docMk/>
            <pc:sldMk cId="1474671262" sldId="276"/>
            <ac:spMk id="3" creationId="{00000000-0000-0000-0000-000000000000}"/>
          </ac:spMkLst>
        </pc:spChg>
      </pc:sldChg>
      <pc:sldChg chg="modNotesTx">
        <pc:chgData name="Anine Therese Kildahl" userId="459514df-3b29-4f96-8982-4b8e0b04d2ef" providerId="ADAL" clId="{9D33FD39-A7EF-4735-908D-F43E4B2D1C5C}" dt="2024-01-11T07:52:52.452" v="1077" actId="20577"/>
        <pc:sldMkLst>
          <pc:docMk/>
          <pc:sldMk cId="868454070" sldId="298"/>
        </pc:sldMkLst>
      </pc:sldChg>
      <pc:sldChg chg="add modNotesTx">
        <pc:chgData name="Anine Therese Kildahl" userId="459514df-3b29-4f96-8982-4b8e0b04d2ef" providerId="ADAL" clId="{9D33FD39-A7EF-4735-908D-F43E4B2D1C5C}" dt="2024-01-11T08:15:31.745" v="3504" actId="20577"/>
        <pc:sldMkLst>
          <pc:docMk/>
          <pc:sldMk cId="3550167884" sldId="315"/>
        </pc:sldMkLst>
      </pc:sldChg>
      <pc:sldChg chg="modNotesTx">
        <pc:chgData name="Anine Therese Kildahl" userId="459514df-3b29-4f96-8982-4b8e0b04d2ef" providerId="ADAL" clId="{9D33FD39-A7EF-4735-908D-F43E4B2D1C5C}" dt="2024-01-11T08:33:58.980" v="4362" actId="20577"/>
        <pc:sldMkLst>
          <pc:docMk/>
          <pc:sldMk cId="332998064" sldId="331"/>
        </pc:sldMkLst>
      </pc:sldChg>
      <pc:sldChg chg="modSp mod">
        <pc:chgData name="Anine Therese Kildahl" userId="459514df-3b29-4f96-8982-4b8e0b04d2ef" providerId="ADAL" clId="{9D33FD39-A7EF-4735-908D-F43E4B2D1C5C}" dt="2024-01-11T08:33:45.364" v="4350" actId="20577"/>
        <pc:sldMkLst>
          <pc:docMk/>
          <pc:sldMk cId="1853160862" sldId="333"/>
        </pc:sldMkLst>
        <pc:spChg chg="mod">
          <ac:chgData name="Anine Therese Kildahl" userId="459514df-3b29-4f96-8982-4b8e0b04d2ef" providerId="ADAL" clId="{9D33FD39-A7EF-4735-908D-F43E4B2D1C5C}" dt="2024-01-11T08:33:45.364" v="4350" actId="20577"/>
          <ac:spMkLst>
            <pc:docMk/>
            <pc:sldMk cId="1853160862" sldId="333"/>
            <ac:spMk id="12" creationId="{759EDBFF-3330-5238-BDD7-DEE026D54730}"/>
          </ac:spMkLst>
        </pc:spChg>
      </pc:sldChg>
      <pc:sldChg chg="modNotesTx">
        <pc:chgData name="Anine Therese Kildahl" userId="459514df-3b29-4f96-8982-4b8e0b04d2ef" providerId="ADAL" clId="{9D33FD39-A7EF-4735-908D-F43E4B2D1C5C}" dt="2024-01-11T08:34:46.750" v="4375" actId="20577"/>
        <pc:sldMkLst>
          <pc:docMk/>
          <pc:sldMk cId="1212816096" sldId="334"/>
        </pc:sldMkLst>
      </pc:sldChg>
      <pc:sldChg chg="modNotesTx">
        <pc:chgData name="Anine Therese Kildahl" userId="459514df-3b29-4f96-8982-4b8e0b04d2ef" providerId="ADAL" clId="{9D33FD39-A7EF-4735-908D-F43E4B2D1C5C}" dt="2024-01-11T08:10:10.058" v="3047" actId="20577"/>
        <pc:sldMkLst>
          <pc:docMk/>
          <pc:sldMk cId="2757908244" sldId="347"/>
        </pc:sldMkLst>
      </pc:sldChg>
      <pc:sldChg chg="del">
        <pc:chgData name="Anine Therese Kildahl" userId="459514df-3b29-4f96-8982-4b8e0b04d2ef" providerId="ADAL" clId="{9D33FD39-A7EF-4735-908D-F43E4B2D1C5C}" dt="2024-01-11T08:34:39.289" v="4364" actId="2696"/>
        <pc:sldMkLst>
          <pc:docMk/>
          <pc:sldMk cId="2062005353" sldId="357"/>
        </pc:sldMkLst>
      </pc:sldChg>
      <pc:sldChg chg="del">
        <pc:chgData name="Anine Therese Kildahl" userId="459514df-3b29-4f96-8982-4b8e0b04d2ef" providerId="ADAL" clId="{9D33FD39-A7EF-4735-908D-F43E4B2D1C5C}" dt="2024-01-11T08:34:39.289" v="4364" actId="2696"/>
        <pc:sldMkLst>
          <pc:docMk/>
          <pc:sldMk cId="1507446660" sldId="358"/>
        </pc:sldMkLst>
      </pc:sldChg>
      <pc:sldChg chg="del">
        <pc:chgData name="Anine Therese Kildahl" userId="459514df-3b29-4f96-8982-4b8e0b04d2ef" providerId="ADAL" clId="{9D33FD39-A7EF-4735-908D-F43E4B2D1C5C}" dt="2024-01-11T08:34:39.289" v="4364" actId="2696"/>
        <pc:sldMkLst>
          <pc:docMk/>
          <pc:sldMk cId="1414218751" sldId="359"/>
        </pc:sldMkLst>
      </pc:sldChg>
      <pc:sldChg chg="del">
        <pc:chgData name="Anine Therese Kildahl" userId="459514df-3b29-4f96-8982-4b8e0b04d2ef" providerId="ADAL" clId="{9D33FD39-A7EF-4735-908D-F43E4B2D1C5C}" dt="2024-01-11T08:34:39.289" v="4364" actId="2696"/>
        <pc:sldMkLst>
          <pc:docMk/>
          <pc:sldMk cId="3413868479" sldId="360"/>
        </pc:sldMkLst>
      </pc:sldChg>
      <pc:sldChg chg="ord modNotesTx">
        <pc:chgData name="Anine Therese Kildahl" userId="459514df-3b29-4f96-8982-4b8e0b04d2ef" providerId="ADAL" clId="{9D33FD39-A7EF-4735-908D-F43E4B2D1C5C}" dt="2024-01-11T08:09:36.265" v="3023" actId="20577"/>
        <pc:sldMkLst>
          <pc:docMk/>
          <pc:sldMk cId="289707696" sldId="366"/>
        </pc:sldMkLst>
      </pc:sldChg>
      <pc:sldChg chg="modNotesTx">
        <pc:chgData name="Anine Therese Kildahl" userId="459514df-3b29-4f96-8982-4b8e0b04d2ef" providerId="ADAL" clId="{9D33FD39-A7EF-4735-908D-F43E4B2D1C5C}" dt="2024-01-11T08:12:10.408" v="3324" actId="20577"/>
        <pc:sldMkLst>
          <pc:docMk/>
          <pc:sldMk cId="3932535749" sldId="374"/>
        </pc:sldMkLst>
      </pc:sldChg>
      <pc:sldChg chg="addSp modSp mod">
        <pc:chgData name="Anine Therese Kildahl" userId="459514df-3b29-4f96-8982-4b8e0b04d2ef" providerId="ADAL" clId="{9D33FD39-A7EF-4735-908D-F43E4B2D1C5C}" dt="2024-01-11T08:14:14.395" v="3387" actId="1076"/>
        <pc:sldMkLst>
          <pc:docMk/>
          <pc:sldMk cId="3468764034" sldId="376"/>
        </pc:sldMkLst>
        <pc:spChg chg="add mod">
          <ac:chgData name="Anine Therese Kildahl" userId="459514df-3b29-4f96-8982-4b8e0b04d2ef" providerId="ADAL" clId="{9D33FD39-A7EF-4735-908D-F43E4B2D1C5C}" dt="2024-01-11T08:14:14.395" v="3387" actId="1076"/>
          <ac:spMkLst>
            <pc:docMk/>
            <pc:sldMk cId="3468764034" sldId="376"/>
            <ac:spMk id="2" creationId="{EDFB050E-6BD9-91EE-3D96-355FF48621AF}"/>
          </ac:spMkLst>
        </pc:spChg>
        <pc:picChg chg="mod">
          <ac:chgData name="Anine Therese Kildahl" userId="459514df-3b29-4f96-8982-4b8e0b04d2ef" providerId="ADAL" clId="{9D33FD39-A7EF-4735-908D-F43E4B2D1C5C}" dt="2024-01-11T08:13:41.069" v="3375" actId="1076"/>
          <ac:picMkLst>
            <pc:docMk/>
            <pc:sldMk cId="3468764034" sldId="376"/>
            <ac:picMk id="4" creationId="{6CB5F3F2-6D3A-B95B-CA14-B8683D31DC52}"/>
          </ac:picMkLst>
        </pc:picChg>
      </pc:sldChg>
      <pc:sldChg chg="del">
        <pc:chgData name="Anine Therese Kildahl" userId="459514df-3b29-4f96-8982-4b8e0b04d2ef" providerId="ADAL" clId="{9D33FD39-A7EF-4735-908D-F43E4B2D1C5C}" dt="2024-01-11T08:16:33.917" v="3506" actId="47"/>
        <pc:sldMkLst>
          <pc:docMk/>
          <pc:sldMk cId="2830079977" sldId="379"/>
        </pc:sldMkLst>
      </pc:sldChg>
      <pc:sldChg chg="del modNotesTx">
        <pc:chgData name="Anine Therese Kildahl" userId="459514df-3b29-4f96-8982-4b8e0b04d2ef" providerId="ADAL" clId="{9D33FD39-A7EF-4735-908D-F43E4B2D1C5C}" dt="2024-01-11T08:16:46.595" v="3508" actId="2696"/>
        <pc:sldMkLst>
          <pc:docMk/>
          <pc:sldMk cId="1148489643" sldId="383"/>
        </pc:sldMkLst>
      </pc:sldChg>
      <pc:sldChg chg="del">
        <pc:chgData name="Anine Therese Kildahl" userId="459514df-3b29-4f96-8982-4b8e0b04d2ef" providerId="ADAL" clId="{9D33FD39-A7EF-4735-908D-F43E4B2D1C5C}" dt="2024-01-11T08:34:02.341" v="4363" actId="2696"/>
        <pc:sldMkLst>
          <pc:docMk/>
          <pc:sldMk cId="3926599505" sldId="384"/>
        </pc:sldMkLst>
      </pc:sldChg>
      <pc:sldChg chg="del">
        <pc:chgData name="Anine Therese Kildahl" userId="459514df-3b29-4f96-8982-4b8e0b04d2ef" providerId="ADAL" clId="{9D33FD39-A7EF-4735-908D-F43E4B2D1C5C}" dt="2024-01-11T08:06:07.766" v="2920" actId="47"/>
        <pc:sldMkLst>
          <pc:docMk/>
          <pc:sldMk cId="55877633" sldId="386"/>
        </pc:sldMkLst>
      </pc:sldChg>
      <pc:sldChg chg="modNotesTx">
        <pc:chgData name="Anine Therese Kildahl" userId="459514df-3b29-4f96-8982-4b8e0b04d2ef" providerId="ADAL" clId="{9D33FD39-A7EF-4735-908D-F43E4B2D1C5C}" dt="2024-01-11T07:47:13.502" v="19" actId="20577"/>
        <pc:sldMkLst>
          <pc:docMk/>
          <pc:sldMk cId="1456240516" sldId="387"/>
        </pc:sldMkLst>
      </pc:sldChg>
      <pc:sldChg chg="delSp mod modNotesTx">
        <pc:chgData name="Anine Therese Kildahl" userId="459514df-3b29-4f96-8982-4b8e0b04d2ef" providerId="ADAL" clId="{9D33FD39-A7EF-4735-908D-F43E4B2D1C5C}" dt="2024-01-11T08:16:51.672" v="3510"/>
        <pc:sldMkLst>
          <pc:docMk/>
          <pc:sldMk cId="1174283654" sldId="390"/>
        </pc:sldMkLst>
        <pc:spChg chg="del">
          <ac:chgData name="Anine Therese Kildahl" userId="459514df-3b29-4f96-8982-4b8e0b04d2ef" providerId="ADAL" clId="{9D33FD39-A7EF-4735-908D-F43E4B2D1C5C}" dt="2024-01-11T08:16:23.901" v="3505" actId="478"/>
          <ac:spMkLst>
            <pc:docMk/>
            <pc:sldMk cId="1174283654" sldId="390"/>
            <ac:spMk id="2" creationId="{95E1B657-6C51-3314-5DFF-E127BAEB932F}"/>
          </ac:spMkLst>
        </pc:spChg>
      </pc:sldChg>
      <pc:sldChg chg="addSp delSp modSp new mod modClrScheme chgLayout modNotesTx">
        <pc:chgData name="Anine Therese Kildahl" userId="459514df-3b29-4f96-8982-4b8e0b04d2ef" providerId="ADAL" clId="{9D33FD39-A7EF-4735-908D-F43E4B2D1C5C}" dt="2024-01-11T08:32:56.792" v="4347" actId="20577"/>
        <pc:sldMkLst>
          <pc:docMk/>
          <pc:sldMk cId="1716709658" sldId="391"/>
        </pc:sldMkLst>
        <pc:spChg chg="add del mod ord">
          <ac:chgData name="Anine Therese Kildahl" userId="459514df-3b29-4f96-8982-4b8e0b04d2ef" providerId="ADAL" clId="{9D33FD39-A7EF-4735-908D-F43E4B2D1C5C}" dt="2024-01-11T08:22:18.246" v="3929" actId="700"/>
          <ac:spMkLst>
            <pc:docMk/>
            <pc:sldMk cId="1716709658" sldId="391"/>
            <ac:spMk id="2" creationId="{E1A7205F-EF21-C63B-138B-E0ADB5E382EF}"/>
          </ac:spMkLst>
        </pc:spChg>
        <pc:spChg chg="add del mod ord">
          <ac:chgData name="Anine Therese Kildahl" userId="459514df-3b29-4f96-8982-4b8e0b04d2ef" providerId="ADAL" clId="{9D33FD39-A7EF-4735-908D-F43E4B2D1C5C}" dt="2024-01-11T08:25:06.523" v="4146" actId="14100"/>
          <ac:spMkLst>
            <pc:docMk/>
            <pc:sldMk cId="1716709658" sldId="391"/>
            <ac:spMk id="3" creationId="{7CC2A1C2-12CA-B16B-F7FC-E8E419AC686D}"/>
          </ac:spMkLst>
        </pc:spChg>
        <pc:spChg chg="add mod ord">
          <ac:chgData name="Anine Therese Kildahl" userId="459514df-3b29-4f96-8982-4b8e0b04d2ef" providerId="ADAL" clId="{9D33FD39-A7EF-4735-908D-F43E4B2D1C5C}" dt="2024-01-11T08:22:27.936" v="3968" actId="20577"/>
          <ac:spMkLst>
            <pc:docMk/>
            <pc:sldMk cId="1716709658" sldId="391"/>
            <ac:spMk id="4" creationId="{92583D43-8594-A28A-7734-D3B5F77992D3}"/>
          </ac:spMkLst>
        </pc:spChg>
      </pc:sldChg>
      <pc:sldChg chg="addSp delSp modSp new mod ord">
        <pc:chgData name="Anine Therese Kildahl" userId="459514df-3b29-4f96-8982-4b8e0b04d2ef" providerId="ADAL" clId="{9D33FD39-A7EF-4735-908D-F43E4B2D1C5C}" dt="2024-01-11T08:32:15.013" v="4249" actId="1076"/>
        <pc:sldMkLst>
          <pc:docMk/>
          <pc:sldMk cId="1282694457" sldId="392"/>
        </pc:sldMkLst>
        <pc:spChg chg="add mod">
          <ac:chgData name="Anine Therese Kildahl" userId="459514df-3b29-4f96-8982-4b8e0b04d2ef" providerId="ADAL" clId="{9D33FD39-A7EF-4735-908D-F43E4B2D1C5C}" dt="2024-01-11T08:31:23.825" v="4195" actId="1076"/>
          <ac:spMkLst>
            <pc:docMk/>
            <pc:sldMk cId="1282694457" sldId="392"/>
            <ac:spMk id="14" creationId="{A2A6D90A-AB15-73A8-ADEE-373A762984B2}"/>
          </ac:spMkLst>
        </pc:spChg>
        <pc:spChg chg="add mod">
          <ac:chgData name="Anine Therese Kildahl" userId="459514df-3b29-4f96-8982-4b8e0b04d2ef" providerId="ADAL" clId="{9D33FD39-A7EF-4735-908D-F43E4B2D1C5C}" dt="2024-01-11T08:32:15.013" v="4249" actId="1076"/>
          <ac:spMkLst>
            <pc:docMk/>
            <pc:sldMk cId="1282694457" sldId="392"/>
            <ac:spMk id="17" creationId="{8A21997C-09FD-75D9-20CA-8CE7516DBD19}"/>
          </ac:spMkLst>
        </pc:spChg>
        <pc:picChg chg="add del mod">
          <ac:chgData name="Anine Therese Kildahl" userId="459514df-3b29-4f96-8982-4b8e0b04d2ef" providerId="ADAL" clId="{9D33FD39-A7EF-4735-908D-F43E4B2D1C5C}" dt="2024-01-11T08:26:11.871" v="4151" actId="478"/>
          <ac:picMkLst>
            <pc:docMk/>
            <pc:sldMk cId="1282694457" sldId="392"/>
            <ac:picMk id="3" creationId="{F8F2F69F-0B8C-F1BF-A666-44EB88026AB1}"/>
          </ac:picMkLst>
        </pc:picChg>
        <pc:picChg chg="add del mod">
          <ac:chgData name="Anine Therese Kildahl" userId="459514df-3b29-4f96-8982-4b8e0b04d2ef" providerId="ADAL" clId="{9D33FD39-A7EF-4735-908D-F43E4B2D1C5C}" dt="2024-01-11T08:28:55.132" v="4165" actId="478"/>
          <ac:picMkLst>
            <pc:docMk/>
            <pc:sldMk cId="1282694457" sldId="392"/>
            <ac:picMk id="5" creationId="{DCC6F754-8772-F233-79D1-F792D4806ADB}"/>
          </ac:picMkLst>
        </pc:picChg>
        <pc:picChg chg="add del mod">
          <ac:chgData name="Anine Therese Kildahl" userId="459514df-3b29-4f96-8982-4b8e0b04d2ef" providerId="ADAL" clId="{9D33FD39-A7EF-4735-908D-F43E4B2D1C5C}" dt="2024-01-11T08:28:56.366" v="4167" actId="478"/>
          <ac:picMkLst>
            <pc:docMk/>
            <pc:sldMk cId="1282694457" sldId="392"/>
            <ac:picMk id="7" creationId="{EA401EDE-8B80-90DA-2AB1-A3D6E5B9888A}"/>
          </ac:picMkLst>
        </pc:picChg>
        <pc:picChg chg="add del mod">
          <ac:chgData name="Anine Therese Kildahl" userId="459514df-3b29-4f96-8982-4b8e0b04d2ef" providerId="ADAL" clId="{9D33FD39-A7EF-4735-908D-F43E4B2D1C5C}" dt="2024-01-11T08:28:55.949" v="4166" actId="478"/>
          <ac:picMkLst>
            <pc:docMk/>
            <pc:sldMk cId="1282694457" sldId="392"/>
            <ac:picMk id="9" creationId="{AB5B9434-4022-B0A3-6AB7-B7E6ABB4C0D0}"/>
          </ac:picMkLst>
        </pc:picChg>
        <pc:picChg chg="add del mod">
          <ac:chgData name="Anine Therese Kildahl" userId="459514df-3b29-4f96-8982-4b8e0b04d2ef" providerId="ADAL" clId="{9D33FD39-A7EF-4735-908D-F43E4B2D1C5C}" dt="2024-01-11T08:29:44.802" v="4174" actId="478"/>
          <ac:picMkLst>
            <pc:docMk/>
            <pc:sldMk cId="1282694457" sldId="392"/>
            <ac:picMk id="11" creationId="{B9EF0C8C-5436-6EE2-5762-F429F10B4F9F}"/>
          </ac:picMkLst>
        </pc:picChg>
        <pc:picChg chg="add mod">
          <ac:chgData name="Anine Therese Kildahl" userId="459514df-3b29-4f96-8982-4b8e0b04d2ef" providerId="ADAL" clId="{9D33FD39-A7EF-4735-908D-F43E4B2D1C5C}" dt="2024-01-11T08:31:19.193" v="4194" actId="1076"/>
          <ac:picMkLst>
            <pc:docMk/>
            <pc:sldMk cId="1282694457" sldId="392"/>
            <ac:picMk id="13" creationId="{E8C5FCB0-6335-F8F9-EEA5-E18E75E5D094}"/>
          </ac:picMkLst>
        </pc:picChg>
        <pc:cxnChg chg="add mod">
          <ac:chgData name="Anine Therese Kildahl" userId="459514df-3b29-4f96-8982-4b8e0b04d2ef" providerId="ADAL" clId="{9D33FD39-A7EF-4735-908D-F43E4B2D1C5C}" dt="2024-01-11T08:31:51.257" v="4200" actId="1582"/>
          <ac:cxnSpMkLst>
            <pc:docMk/>
            <pc:sldMk cId="1282694457" sldId="392"/>
            <ac:cxnSpMk id="16" creationId="{F82CFF05-DB02-291C-11C0-AB509FE5E524}"/>
          </ac:cxnSpMkLst>
        </pc:cxnChg>
      </pc:sldChg>
      <pc:sldMasterChg chg="add del addSldLayout delSldLayout">
        <pc:chgData name="Anine Therese Kildahl" userId="459514df-3b29-4f96-8982-4b8e0b04d2ef" providerId="ADAL" clId="{9D33FD39-A7EF-4735-908D-F43E4B2D1C5C}" dt="2024-01-11T08:19:03.632" v="3549" actId="700"/>
        <pc:sldMasterMkLst>
          <pc:docMk/>
          <pc:sldMasterMk cId="1643857197" sldId="2147483734"/>
        </pc:sldMasterMkLst>
        <pc:sldLayoutChg chg="add del">
          <pc:chgData name="Anine Therese Kildahl" userId="459514df-3b29-4f96-8982-4b8e0b04d2ef" providerId="ADAL" clId="{9D33FD39-A7EF-4735-908D-F43E4B2D1C5C}" dt="2024-01-11T08:19:03.632" v="3549" actId="700"/>
          <pc:sldLayoutMkLst>
            <pc:docMk/>
            <pc:sldMasterMk cId="1643857197" sldId="2147483734"/>
            <pc:sldLayoutMk cId="2427462374" sldId="2147483660"/>
          </pc:sldLayoutMkLst>
        </pc:sldLayoutChg>
        <pc:sldLayoutChg chg="add del">
          <pc:chgData name="Anine Therese Kildahl" userId="459514df-3b29-4f96-8982-4b8e0b04d2ef" providerId="ADAL" clId="{9D33FD39-A7EF-4735-908D-F43E4B2D1C5C}" dt="2024-01-11T08:19:03.632" v="3549" actId="700"/>
          <pc:sldLayoutMkLst>
            <pc:docMk/>
            <pc:sldMasterMk cId="1643857197" sldId="2147483734"/>
            <pc:sldLayoutMk cId="2142406485" sldId="2147483735"/>
          </pc:sldLayoutMkLst>
        </pc:sldLayoutChg>
        <pc:sldLayoutChg chg="add del">
          <pc:chgData name="Anine Therese Kildahl" userId="459514df-3b29-4f96-8982-4b8e0b04d2ef" providerId="ADAL" clId="{9D33FD39-A7EF-4735-908D-F43E4B2D1C5C}" dt="2024-01-11T08:19:03.632" v="3549" actId="700"/>
          <pc:sldLayoutMkLst>
            <pc:docMk/>
            <pc:sldMasterMk cId="1643857197" sldId="2147483734"/>
            <pc:sldLayoutMk cId="2212558206" sldId="2147483736"/>
          </pc:sldLayoutMkLst>
        </pc:sldLayoutChg>
        <pc:sldLayoutChg chg="add del">
          <pc:chgData name="Anine Therese Kildahl" userId="459514df-3b29-4f96-8982-4b8e0b04d2ef" providerId="ADAL" clId="{9D33FD39-A7EF-4735-908D-F43E4B2D1C5C}" dt="2024-01-11T08:19:03.632" v="3549" actId="700"/>
          <pc:sldLayoutMkLst>
            <pc:docMk/>
            <pc:sldMasterMk cId="1643857197" sldId="2147483734"/>
            <pc:sldLayoutMk cId="258411677" sldId="2147483737"/>
          </pc:sldLayoutMkLst>
        </pc:sldLayoutChg>
        <pc:sldLayoutChg chg="add del">
          <pc:chgData name="Anine Therese Kildahl" userId="459514df-3b29-4f96-8982-4b8e0b04d2ef" providerId="ADAL" clId="{9D33FD39-A7EF-4735-908D-F43E4B2D1C5C}" dt="2024-01-11T08:19:03.632" v="3549" actId="700"/>
          <pc:sldLayoutMkLst>
            <pc:docMk/>
            <pc:sldMasterMk cId="1643857197" sldId="2147483734"/>
            <pc:sldLayoutMk cId="3213274499" sldId="2147483738"/>
          </pc:sldLayoutMkLst>
        </pc:sldLayoutChg>
        <pc:sldLayoutChg chg="add del">
          <pc:chgData name="Anine Therese Kildahl" userId="459514df-3b29-4f96-8982-4b8e0b04d2ef" providerId="ADAL" clId="{9D33FD39-A7EF-4735-908D-F43E4B2D1C5C}" dt="2024-01-11T08:19:03.632" v="3549" actId="700"/>
          <pc:sldLayoutMkLst>
            <pc:docMk/>
            <pc:sldMasterMk cId="1643857197" sldId="2147483734"/>
            <pc:sldLayoutMk cId="3084663293" sldId="2147483739"/>
          </pc:sldLayoutMkLst>
        </pc:sldLayoutChg>
        <pc:sldLayoutChg chg="add del">
          <pc:chgData name="Anine Therese Kildahl" userId="459514df-3b29-4f96-8982-4b8e0b04d2ef" providerId="ADAL" clId="{9D33FD39-A7EF-4735-908D-F43E4B2D1C5C}" dt="2024-01-11T08:19:03.632" v="3549" actId="700"/>
          <pc:sldLayoutMkLst>
            <pc:docMk/>
            <pc:sldMasterMk cId="1643857197" sldId="2147483734"/>
            <pc:sldLayoutMk cId="3098047795" sldId="2147483740"/>
          </pc:sldLayoutMkLst>
        </pc:sldLayoutChg>
        <pc:sldLayoutChg chg="add del">
          <pc:chgData name="Anine Therese Kildahl" userId="459514df-3b29-4f96-8982-4b8e0b04d2ef" providerId="ADAL" clId="{9D33FD39-A7EF-4735-908D-F43E4B2D1C5C}" dt="2024-01-11T08:19:03.632" v="3549" actId="700"/>
          <pc:sldLayoutMkLst>
            <pc:docMk/>
            <pc:sldMasterMk cId="1643857197" sldId="2147483734"/>
            <pc:sldLayoutMk cId="1943840033" sldId="2147483741"/>
          </pc:sldLayoutMkLst>
        </pc:sldLayoutChg>
        <pc:sldLayoutChg chg="add del">
          <pc:chgData name="Anine Therese Kildahl" userId="459514df-3b29-4f96-8982-4b8e0b04d2ef" providerId="ADAL" clId="{9D33FD39-A7EF-4735-908D-F43E4B2D1C5C}" dt="2024-01-11T08:19:03.632" v="3549" actId="700"/>
          <pc:sldLayoutMkLst>
            <pc:docMk/>
            <pc:sldMasterMk cId="1643857197" sldId="2147483734"/>
            <pc:sldLayoutMk cId="1645696766" sldId="2147483742"/>
          </pc:sldLayoutMkLst>
        </pc:sldLayoutChg>
        <pc:sldLayoutChg chg="add del">
          <pc:chgData name="Anine Therese Kildahl" userId="459514df-3b29-4f96-8982-4b8e0b04d2ef" providerId="ADAL" clId="{9D33FD39-A7EF-4735-908D-F43E4B2D1C5C}" dt="2024-01-11T08:19:03.632" v="3549" actId="700"/>
          <pc:sldLayoutMkLst>
            <pc:docMk/>
            <pc:sldMasterMk cId="1643857197" sldId="2147483734"/>
            <pc:sldLayoutMk cId="4060737191" sldId="2147483743"/>
          </pc:sldLayoutMkLst>
        </pc:sldLayoutChg>
        <pc:sldLayoutChg chg="add del">
          <pc:chgData name="Anine Therese Kildahl" userId="459514df-3b29-4f96-8982-4b8e0b04d2ef" providerId="ADAL" clId="{9D33FD39-A7EF-4735-908D-F43E4B2D1C5C}" dt="2024-01-11T08:19:03.632" v="3549" actId="700"/>
          <pc:sldLayoutMkLst>
            <pc:docMk/>
            <pc:sldMasterMk cId="1643857197" sldId="2147483734"/>
            <pc:sldLayoutMk cId="339593193" sldId="2147483744"/>
          </pc:sldLayoutMkLst>
        </pc:sldLayoutChg>
        <pc:sldLayoutChg chg="add del">
          <pc:chgData name="Anine Therese Kildahl" userId="459514df-3b29-4f96-8982-4b8e0b04d2ef" providerId="ADAL" clId="{9D33FD39-A7EF-4735-908D-F43E4B2D1C5C}" dt="2024-01-11T08:19:03.632" v="3549" actId="700"/>
          <pc:sldLayoutMkLst>
            <pc:docMk/>
            <pc:sldMasterMk cId="1643857197" sldId="2147483734"/>
            <pc:sldLayoutMk cId="1115946671" sldId="2147483745"/>
          </pc:sldLayoutMkLst>
        </pc:sldLayoutChg>
        <pc:sldLayoutChg chg="add del">
          <pc:chgData name="Anine Therese Kildahl" userId="459514df-3b29-4f96-8982-4b8e0b04d2ef" providerId="ADAL" clId="{9D33FD39-A7EF-4735-908D-F43E4B2D1C5C}" dt="2024-01-11T08:19:03.632" v="3549" actId="700"/>
          <pc:sldLayoutMkLst>
            <pc:docMk/>
            <pc:sldMasterMk cId="1643857197" sldId="2147483734"/>
            <pc:sldLayoutMk cId="4159369965" sldId="2147483747"/>
          </pc:sldLayoutMkLst>
        </pc:sldLayoutChg>
      </pc:sldMasterChg>
    </pc:docChg>
  </pc:docChgLst>
  <pc:docChgLst>
    <pc:chgData name="Katrine Eide" userId="S::katrine.eide@baerum.kommune.no::321faf17-0252-437b-8922-4d69d1f004cf" providerId="AD" clId="Web-{329A1296-F2A0-4244-B4D9-8A692C7BA3AF}"/>
    <pc:docChg chg="addSld delSld modSld">
      <pc:chgData name="Katrine Eide" userId="S::katrine.eide@baerum.kommune.no::321faf17-0252-437b-8922-4d69d1f004cf" providerId="AD" clId="Web-{329A1296-F2A0-4244-B4D9-8A692C7BA3AF}" dt="2023-10-30T10:25:47.932" v="17" actId="1076"/>
      <pc:docMkLst>
        <pc:docMk/>
      </pc:docMkLst>
      <pc:sldChg chg="modTransition">
        <pc:chgData name="Katrine Eide" userId="S::katrine.eide@baerum.kommune.no::321faf17-0252-437b-8922-4d69d1f004cf" providerId="AD" clId="Web-{329A1296-F2A0-4244-B4D9-8A692C7BA3AF}" dt="2023-10-30T10:21:03.066" v="10"/>
        <pc:sldMkLst>
          <pc:docMk/>
          <pc:sldMk cId="1996060327" sldId="270"/>
        </pc:sldMkLst>
      </pc:sldChg>
      <pc:sldChg chg="modTransition">
        <pc:chgData name="Katrine Eide" userId="S::katrine.eide@baerum.kommune.no::321faf17-0252-437b-8922-4d69d1f004cf" providerId="AD" clId="Web-{329A1296-F2A0-4244-B4D9-8A692C7BA3AF}" dt="2023-10-30T10:20:15.440" v="6"/>
        <pc:sldMkLst>
          <pc:docMk/>
          <pc:sldMk cId="88774798" sldId="271"/>
        </pc:sldMkLst>
      </pc:sldChg>
      <pc:sldChg chg="modSp">
        <pc:chgData name="Katrine Eide" userId="S::katrine.eide@baerum.kommune.no::321faf17-0252-437b-8922-4d69d1f004cf" providerId="AD" clId="Web-{329A1296-F2A0-4244-B4D9-8A692C7BA3AF}" dt="2023-10-30T10:25:47.932" v="17" actId="1076"/>
        <pc:sldMkLst>
          <pc:docMk/>
          <pc:sldMk cId="4211635909" sldId="312"/>
        </pc:sldMkLst>
        <pc:spChg chg="mod">
          <ac:chgData name="Katrine Eide" userId="S::katrine.eide@baerum.kommune.no::321faf17-0252-437b-8922-4d69d1f004cf" providerId="AD" clId="Web-{329A1296-F2A0-4244-B4D9-8A692C7BA3AF}" dt="2023-10-30T10:25:46.151" v="15" actId="20577"/>
          <ac:spMkLst>
            <pc:docMk/>
            <pc:sldMk cId="4211635909" sldId="312"/>
            <ac:spMk id="3" creationId="{A059F56F-6A9C-E622-7498-14565ABB2BEC}"/>
          </ac:spMkLst>
        </pc:spChg>
        <pc:spChg chg="mod">
          <ac:chgData name="Katrine Eide" userId="S::katrine.eide@baerum.kommune.no::321faf17-0252-437b-8922-4d69d1f004cf" providerId="AD" clId="Web-{329A1296-F2A0-4244-B4D9-8A692C7BA3AF}" dt="2023-10-30T10:25:47.932" v="17" actId="1076"/>
          <ac:spMkLst>
            <pc:docMk/>
            <pc:sldMk cId="4211635909" sldId="312"/>
            <ac:spMk id="4" creationId="{CD4DEADF-6F86-6FE8-A99C-078C63D74827}"/>
          </ac:spMkLst>
        </pc:spChg>
      </pc:sldChg>
      <pc:sldChg chg="modSp">
        <pc:chgData name="Katrine Eide" userId="S::katrine.eide@baerum.kommune.no::321faf17-0252-437b-8922-4d69d1f004cf" providerId="AD" clId="Web-{329A1296-F2A0-4244-B4D9-8A692C7BA3AF}" dt="2023-10-30T10:18:48.672" v="5" actId="20577"/>
        <pc:sldMkLst>
          <pc:docMk/>
          <pc:sldMk cId="1853160862" sldId="333"/>
        </pc:sldMkLst>
        <pc:spChg chg="mod">
          <ac:chgData name="Katrine Eide" userId="S::katrine.eide@baerum.kommune.no::321faf17-0252-437b-8922-4d69d1f004cf" providerId="AD" clId="Web-{329A1296-F2A0-4244-B4D9-8A692C7BA3AF}" dt="2023-10-30T10:18:48.672" v="5" actId="20577"/>
          <ac:spMkLst>
            <pc:docMk/>
            <pc:sldMk cId="1853160862" sldId="333"/>
            <ac:spMk id="11" creationId="{C330827A-1C5D-F5FC-885A-5E77975FBF26}"/>
          </ac:spMkLst>
        </pc:spChg>
      </pc:sldChg>
      <pc:sldChg chg="del modTransition">
        <pc:chgData name="Katrine Eide" userId="S::katrine.eide@baerum.kommune.no::321faf17-0252-437b-8922-4d69d1f004cf" providerId="AD" clId="Web-{329A1296-F2A0-4244-B4D9-8A692C7BA3AF}" dt="2023-10-30T10:21:58.442" v="12"/>
        <pc:sldMkLst>
          <pc:docMk/>
          <pc:sldMk cId="2668412460" sldId="338"/>
        </pc:sldMkLst>
      </pc:sldChg>
      <pc:sldChg chg="modTransition">
        <pc:chgData name="Katrine Eide" userId="S::katrine.eide@baerum.kommune.no::321faf17-0252-437b-8922-4d69d1f004cf" providerId="AD" clId="Web-{329A1296-F2A0-4244-B4D9-8A692C7BA3AF}" dt="2023-10-30T10:20:56.472" v="9"/>
        <pc:sldMkLst>
          <pc:docMk/>
          <pc:sldMk cId="428705143" sldId="339"/>
        </pc:sldMkLst>
      </pc:sldChg>
      <pc:sldChg chg="add">
        <pc:chgData name="Katrine Eide" userId="S::katrine.eide@baerum.kommune.no::321faf17-0252-437b-8922-4d69d1f004cf" providerId="AD" clId="Web-{329A1296-F2A0-4244-B4D9-8A692C7BA3AF}" dt="2023-10-30T10:17:43.389" v="0"/>
        <pc:sldMkLst>
          <pc:docMk/>
          <pc:sldMk cId="2757908244" sldId="347"/>
        </pc:sldMkLst>
      </pc:sldChg>
    </pc:docChg>
  </pc:docChgLst>
  <pc:docChgLst>
    <pc:chgData name="Katrine Eide" userId="S::katrine.eide@baerum.kommune.no::321faf17-0252-437b-8922-4d69d1f004cf" providerId="AD" clId="Web-{FA4B6958-BADE-B5E6-43FF-B2A66FCC297C}"/>
    <pc:docChg chg="addSld delSld modSld sldOrd">
      <pc:chgData name="Katrine Eide" userId="S::katrine.eide@baerum.kommune.no::321faf17-0252-437b-8922-4d69d1f004cf" providerId="AD" clId="Web-{FA4B6958-BADE-B5E6-43FF-B2A66FCC297C}" dt="2024-02-06T08:54:01.836" v="737"/>
      <pc:docMkLst>
        <pc:docMk/>
      </pc:docMkLst>
      <pc:sldChg chg="modNotes">
        <pc:chgData name="Katrine Eide" userId="S::katrine.eide@baerum.kommune.no::321faf17-0252-437b-8922-4d69d1f004cf" providerId="AD" clId="Web-{FA4B6958-BADE-B5E6-43FF-B2A66FCC297C}" dt="2024-02-06T08:05:28.832" v="83"/>
        <pc:sldMkLst>
          <pc:docMk/>
          <pc:sldMk cId="1024057942" sldId="335"/>
        </pc:sldMkLst>
      </pc:sldChg>
      <pc:sldChg chg="modSp">
        <pc:chgData name="Katrine Eide" userId="S::katrine.eide@baerum.kommune.no::321faf17-0252-437b-8922-4d69d1f004cf" providerId="AD" clId="Web-{FA4B6958-BADE-B5E6-43FF-B2A66FCC297C}" dt="2024-02-06T08:36:56" v="618" actId="1076"/>
        <pc:sldMkLst>
          <pc:docMk/>
          <pc:sldMk cId="3865535480" sldId="421"/>
        </pc:sldMkLst>
        <pc:picChg chg="mod">
          <ac:chgData name="Katrine Eide" userId="S::katrine.eide@baerum.kommune.no::321faf17-0252-437b-8922-4d69d1f004cf" providerId="AD" clId="Web-{FA4B6958-BADE-B5E6-43FF-B2A66FCC297C}" dt="2024-02-06T08:36:56" v="618" actId="1076"/>
          <ac:picMkLst>
            <pc:docMk/>
            <pc:sldMk cId="3865535480" sldId="421"/>
            <ac:picMk id="4" creationId="{47C73E30-A19F-504C-DECD-A9D5918E6982}"/>
          </ac:picMkLst>
        </pc:picChg>
      </pc:sldChg>
      <pc:sldChg chg="del">
        <pc:chgData name="Katrine Eide" userId="S::katrine.eide@baerum.kommune.no::321faf17-0252-437b-8922-4d69d1f004cf" providerId="AD" clId="Web-{FA4B6958-BADE-B5E6-43FF-B2A66FCC297C}" dt="2024-02-06T08:52:22.505" v="726"/>
        <pc:sldMkLst>
          <pc:docMk/>
          <pc:sldMk cId="532702654" sldId="432"/>
        </pc:sldMkLst>
      </pc:sldChg>
      <pc:sldChg chg="del">
        <pc:chgData name="Katrine Eide" userId="S::katrine.eide@baerum.kommune.no::321faf17-0252-437b-8922-4d69d1f004cf" providerId="AD" clId="Web-{FA4B6958-BADE-B5E6-43FF-B2A66FCC297C}" dt="2024-02-06T08:53:01.147" v="734"/>
        <pc:sldMkLst>
          <pc:docMk/>
          <pc:sldMk cId="362278228" sldId="435"/>
        </pc:sldMkLst>
      </pc:sldChg>
      <pc:sldChg chg="del">
        <pc:chgData name="Katrine Eide" userId="S::katrine.eide@baerum.kommune.no::321faf17-0252-437b-8922-4d69d1f004cf" providerId="AD" clId="Web-{FA4B6958-BADE-B5E6-43FF-B2A66FCC297C}" dt="2024-02-06T08:53:08.303" v="735"/>
        <pc:sldMkLst>
          <pc:docMk/>
          <pc:sldMk cId="2383560154" sldId="436"/>
        </pc:sldMkLst>
      </pc:sldChg>
      <pc:sldChg chg="modSp">
        <pc:chgData name="Katrine Eide" userId="S::katrine.eide@baerum.kommune.no::321faf17-0252-437b-8922-4d69d1f004cf" providerId="AD" clId="Web-{FA4B6958-BADE-B5E6-43FF-B2A66FCC297C}" dt="2024-02-06T08:40:39.896" v="636" actId="1076"/>
        <pc:sldMkLst>
          <pc:docMk/>
          <pc:sldMk cId="1910931897" sldId="437"/>
        </pc:sldMkLst>
        <pc:picChg chg="mod">
          <ac:chgData name="Katrine Eide" userId="S::katrine.eide@baerum.kommune.no::321faf17-0252-437b-8922-4d69d1f004cf" providerId="AD" clId="Web-{FA4B6958-BADE-B5E6-43FF-B2A66FCC297C}" dt="2024-02-06T08:40:32.755" v="634" actId="1076"/>
          <ac:picMkLst>
            <pc:docMk/>
            <pc:sldMk cId="1910931897" sldId="437"/>
            <ac:picMk id="42" creationId="{D19698CD-D9F3-8B27-A5E3-8326636E88BD}"/>
          </ac:picMkLst>
        </pc:picChg>
        <pc:picChg chg="mod">
          <ac:chgData name="Katrine Eide" userId="S::katrine.eide@baerum.kommune.no::321faf17-0252-437b-8922-4d69d1f004cf" providerId="AD" clId="Web-{FA4B6958-BADE-B5E6-43FF-B2A66FCC297C}" dt="2024-02-06T08:40:35.208" v="635" actId="1076"/>
          <ac:picMkLst>
            <pc:docMk/>
            <pc:sldMk cId="1910931897" sldId="437"/>
            <ac:picMk id="49" creationId="{B76E3284-2E81-AD1F-BF7A-36BED5B5D42A}"/>
          </ac:picMkLst>
        </pc:picChg>
        <pc:picChg chg="mod">
          <ac:chgData name="Katrine Eide" userId="S::katrine.eide@baerum.kommune.no::321faf17-0252-437b-8922-4d69d1f004cf" providerId="AD" clId="Web-{FA4B6958-BADE-B5E6-43FF-B2A66FCC297C}" dt="2024-02-06T08:40:39.896" v="636" actId="1076"/>
          <ac:picMkLst>
            <pc:docMk/>
            <pc:sldMk cId="1910931897" sldId="437"/>
            <ac:picMk id="50" creationId="{B15ABE43-B225-A1B7-7AF7-1FEA97A7DE7F}"/>
          </ac:picMkLst>
        </pc:picChg>
      </pc:sldChg>
      <pc:sldChg chg="del">
        <pc:chgData name="Katrine Eide" userId="S::katrine.eide@baerum.kommune.no::321faf17-0252-437b-8922-4d69d1f004cf" providerId="AD" clId="Web-{FA4B6958-BADE-B5E6-43FF-B2A66FCC297C}" dt="2024-02-06T08:52:39.037" v="728"/>
        <pc:sldMkLst>
          <pc:docMk/>
          <pc:sldMk cId="25187946" sldId="438"/>
        </pc:sldMkLst>
      </pc:sldChg>
      <pc:sldChg chg="del">
        <pc:chgData name="Katrine Eide" userId="S::katrine.eide@baerum.kommune.no::321faf17-0252-437b-8922-4d69d1f004cf" providerId="AD" clId="Web-{FA4B6958-BADE-B5E6-43FF-B2A66FCC297C}" dt="2024-02-06T08:52:43.365" v="733"/>
        <pc:sldMkLst>
          <pc:docMk/>
          <pc:sldMk cId="3624893473" sldId="439"/>
        </pc:sldMkLst>
      </pc:sldChg>
      <pc:sldChg chg="del">
        <pc:chgData name="Katrine Eide" userId="S::katrine.eide@baerum.kommune.no::321faf17-0252-437b-8922-4d69d1f004cf" providerId="AD" clId="Web-{FA4B6958-BADE-B5E6-43FF-B2A66FCC297C}" dt="2024-02-06T08:52:41.771" v="732"/>
        <pc:sldMkLst>
          <pc:docMk/>
          <pc:sldMk cId="696575455" sldId="440"/>
        </pc:sldMkLst>
      </pc:sldChg>
      <pc:sldChg chg="del">
        <pc:chgData name="Katrine Eide" userId="S::katrine.eide@baerum.kommune.no::321faf17-0252-437b-8922-4d69d1f004cf" providerId="AD" clId="Web-{FA4B6958-BADE-B5E6-43FF-B2A66FCC297C}" dt="2024-02-06T08:52:41.131" v="731"/>
        <pc:sldMkLst>
          <pc:docMk/>
          <pc:sldMk cId="2353153538" sldId="441"/>
        </pc:sldMkLst>
      </pc:sldChg>
      <pc:sldChg chg="del">
        <pc:chgData name="Katrine Eide" userId="S::katrine.eide@baerum.kommune.no::321faf17-0252-437b-8922-4d69d1f004cf" providerId="AD" clId="Web-{FA4B6958-BADE-B5E6-43FF-B2A66FCC297C}" dt="2024-02-06T08:52:39.740" v="729"/>
        <pc:sldMkLst>
          <pc:docMk/>
          <pc:sldMk cId="1413036752" sldId="442"/>
        </pc:sldMkLst>
      </pc:sldChg>
      <pc:sldChg chg="del">
        <pc:chgData name="Katrine Eide" userId="S::katrine.eide@baerum.kommune.no::321faf17-0252-437b-8922-4d69d1f004cf" providerId="AD" clId="Web-{FA4B6958-BADE-B5E6-43FF-B2A66FCC297C}" dt="2024-02-06T08:52:40.349" v="730"/>
        <pc:sldMkLst>
          <pc:docMk/>
          <pc:sldMk cId="1366270011" sldId="443"/>
        </pc:sldMkLst>
      </pc:sldChg>
      <pc:sldChg chg="del">
        <pc:chgData name="Katrine Eide" userId="S::katrine.eide@baerum.kommune.no::321faf17-0252-437b-8922-4d69d1f004cf" providerId="AD" clId="Web-{FA4B6958-BADE-B5E6-43FF-B2A66FCC297C}" dt="2024-02-06T08:52:35.131" v="727"/>
        <pc:sldMkLst>
          <pc:docMk/>
          <pc:sldMk cId="1830980356" sldId="444"/>
        </pc:sldMkLst>
      </pc:sldChg>
      <pc:sldChg chg="del">
        <pc:chgData name="Katrine Eide" userId="S::katrine.eide@baerum.kommune.no::321faf17-0252-437b-8922-4d69d1f004cf" providerId="AD" clId="Web-{FA4B6958-BADE-B5E6-43FF-B2A66FCC297C}" dt="2024-02-06T08:25:58.329" v="427"/>
        <pc:sldMkLst>
          <pc:docMk/>
          <pc:sldMk cId="4017775793" sldId="456"/>
        </pc:sldMkLst>
      </pc:sldChg>
      <pc:sldChg chg="del">
        <pc:chgData name="Katrine Eide" userId="S::katrine.eide@baerum.kommune.no::321faf17-0252-437b-8922-4d69d1f004cf" providerId="AD" clId="Web-{FA4B6958-BADE-B5E6-43FF-B2A66FCC297C}" dt="2024-02-06T08:25:53.266" v="421"/>
        <pc:sldMkLst>
          <pc:docMk/>
          <pc:sldMk cId="2588946770" sldId="457"/>
        </pc:sldMkLst>
      </pc:sldChg>
      <pc:sldChg chg="del">
        <pc:chgData name="Katrine Eide" userId="S::katrine.eide@baerum.kommune.no::321faf17-0252-437b-8922-4d69d1f004cf" providerId="AD" clId="Web-{FA4B6958-BADE-B5E6-43FF-B2A66FCC297C}" dt="2024-02-06T08:25:56.860" v="426"/>
        <pc:sldMkLst>
          <pc:docMk/>
          <pc:sldMk cId="2323316233" sldId="458"/>
        </pc:sldMkLst>
      </pc:sldChg>
      <pc:sldChg chg="del">
        <pc:chgData name="Katrine Eide" userId="S::katrine.eide@baerum.kommune.no::321faf17-0252-437b-8922-4d69d1f004cf" providerId="AD" clId="Web-{FA4B6958-BADE-B5E6-43FF-B2A66FCC297C}" dt="2024-02-06T08:25:55.751" v="425"/>
        <pc:sldMkLst>
          <pc:docMk/>
          <pc:sldMk cId="787489457" sldId="459"/>
        </pc:sldMkLst>
      </pc:sldChg>
      <pc:sldChg chg="del">
        <pc:chgData name="Katrine Eide" userId="S::katrine.eide@baerum.kommune.no::321faf17-0252-437b-8922-4d69d1f004cf" providerId="AD" clId="Web-{FA4B6958-BADE-B5E6-43FF-B2A66FCC297C}" dt="2024-02-06T08:25:55.157" v="424"/>
        <pc:sldMkLst>
          <pc:docMk/>
          <pc:sldMk cId="2299630225" sldId="460"/>
        </pc:sldMkLst>
      </pc:sldChg>
      <pc:sldChg chg="del">
        <pc:chgData name="Katrine Eide" userId="S::katrine.eide@baerum.kommune.no::321faf17-0252-437b-8922-4d69d1f004cf" providerId="AD" clId="Web-{FA4B6958-BADE-B5E6-43FF-B2A66FCC297C}" dt="2024-02-06T08:25:54.657" v="423"/>
        <pc:sldMkLst>
          <pc:docMk/>
          <pc:sldMk cId="59957132" sldId="461"/>
        </pc:sldMkLst>
      </pc:sldChg>
      <pc:sldChg chg="del">
        <pc:chgData name="Katrine Eide" userId="S::katrine.eide@baerum.kommune.no::321faf17-0252-437b-8922-4d69d1f004cf" providerId="AD" clId="Web-{FA4B6958-BADE-B5E6-43FF-B2A66FCC297C}" dt="2024-02-06T08:25:54.032" v="422"/>
        <pc:sldMkLst>
          <pc:docMk/>
          <pc:sldMk cId="1888068486" sldId="462"/>
        </pc:sldMkLst>
      </pc:sldChg>
      <pc:sldChg chg="addSp delSp modSp">
        <pc:chgData name="Katrine Eide" userId="S::katrine.eide@baerum.kommune.no::321faf17-0252-437b-8922-4d69d1f004cf" providerId="AD" clId="Web-{FA4B6958-BADE-B5E6-43FF-B2A66FCC297C}" dt="2024-02-06T08:24:45.358" v="420" actId="1076"/>
        <pc:sldMkLst>
          <pc:docMk/>
          <pc:sldMk cId="4213585927" sldId="463"/>
        </pc:sldMkLst>
        <pc:spChg chg="mod">
          <ac:chgData name="Katrine Eide" userId="S::katrine.eide@baerum.kommune.no::321faf17-0252-437b-8922-4d69d1f004cf" providerId="AD" clId="Web-{FA4B6958-BADE-B5E6-43FF-B2A66FCC297C}" dt="2024-02-06T08:11:54.669" v="212" actId="20577"/>
          <ac:spMkLst>
            <pc:docMk/>
            <pc:sldMk cId="4213585927" sldId="463"/>
            <ac:spMk id="2" creationId="{1BB03983-B5B9-F64A-D60E-A4F82B43FA8B}"/>
          </ac:spMkLst>
        </pc:spChg>
        <pc:spChg chg="mod">
          <ac:chgData name="Katrine Eide" userId="S::katrine.eide@baerum.kommune.no::321faf17-0252-437b-8922-4d69d1f004cf" providerId="AD" clId="Web-{FA4B6958-BADE-B5E6-43FF-B2A66FCC297C}" dt="2024-02-06T08:08:51.946" v="143" actId="1076"/>
          <ac:spMkLst>
            <pc:docMk/>
            <pc:sldMk cId="4213585927" sldId="463"/>
            <ac:spMk id="6" creationId="{312C3D01-CDE5-F7FB-14CF-9A972A7A6A50}"/>
          </ac:spMkLst>
        </pc:spChg>
        <pc:spChg chg="mod">
          <ac:chgData name="Katrine Eide" userId="S::katrine.eide@baerum.kommune.no::321faf17-0252-437b-8922-4d69d1f004cf" providerId="AD" clId="Web-{FA4B6958-BADE-B5E6-43FF-B2A66FCC297C}" dt="2024-02-06T08:12:37.279" v="219" actId="1076"/>
          <ac:spMkLst>
            <pc:docMk/>
            <pc:sldMk cId="4213585927" sldId="463"/>
            <ac:spMk id="9" creationId="{E498A390-CE19-5D60-EF66-92F0B2EFC684}"/>
          </ac:spMkLst>
        </pc:spChg>
        <pc:spChg chg="add mod">
          <ac:chgData name="Katrine Eide" userId="S::katrine.eide@baerum.kommune.no::321faf17-0252-437b-8922-4d69d1f004cf" providerId="AD" clId="Web-{FA4B6958-BADE-B5E6-43FF-B2A66FCC297C}" dt="2024-02-06T08:18:19.334" v="298" actId="1076"/>
          <ac:spMkLst>
            <pc:docMk/>
            <pc:sldMk cId="4213585927" sldId="463"/>
            <ac:spMk id="11" creationId="{8E40E30C-D53C-828D-C85F-64928AAE8C70}"/>
          </ac:spMkLst>
        </pc:spChg>
        <pc:spChg chg="mod">
          <ac:chgData name="Katrine Eide" userId="S::katrine.eide@baerum.kommune.no::321faf17-0252-437b-8922-4d69d1f004cf" providerId="AD" clId="Web-{FA4B6958-BADE-B5E6-43FF-B2A66FCC297C}" dt="2024-02-06T08:13:49.719" v="244" actId="20577"/>
          <ac:spMkLst>
            <pc:docMk/>
            <pc:sldMk cId="4213585927" sldId="463"/>
            <ac:spMk id="13" creationId="{5D5847A4-CE49-17A9-9C8B-011D9EC46E76}"/>
          </ac:spMkLst>
        </pc:spChg>
        <pc:spChg chg="mod">
          <ac:chgData name="Katrine Eide" userId="S::katrine.eide@baerum.kommune.no::321faf17-0252-437b-8922-4d69d1f004cf" providerId="AD" clId="Web-{FA4B6958-BADE-B5E6-43FF-B2A66FCC297C}" dt="2024-02-06T08:13:06.639" v="228" actId="1076"/>
          <ac:spMkLst>
            <pc:docMk/>
            <pc:sldMk cId="4213585927" sldId="463"/>
            <ac:spMk id="17" creationId="{6F5EEA2D-337F-85D4-6524-7D8859FD9853}"/>
          </ac:spMkLst>
        </pc:spChg>
        <pc:spChg chg="mod">
          <ac:chgData name="Katrine Eide" userId="S::katrine.eide@baerum.kommune.no::321faf17-0252-437b-8922-4d69d1f004cf" providerId="AD" clId="Web-{FA4B6958-BADE-B5E6-43FF-B2A66FCC297C}" dt="2024-02-06T08:13:06.561" v="224" actId="1076"/>
          <ac:spMkLst>
            <pc:docMk/>
            <pc:sldMk cId="4213585927" sldId="463"/>
            <ac:spMk id="19" creationId="{039A5313-960B-715C-0952-56FFE7A8C628}"/>
          </ac:spMkLst>
        </pc:spChg>
        <pc:spChg chg="mod ord">
          <ac:chgData name="Katrine Eide" userId="S::katrine.eide@baerum.kommune.no::321faf17-0252-437b-8922-4d69d1f004cf" providerId="AD" clId="Web-{FA4B6958-BADE-B5E6-43FF-B2A66FCC297C}" dt="2024-02-06T08:19:38.695" v="322"/>
          <ac:spMkLst>
            <pc:docMk/>
            <pc:sldMk cId="4213585927" sldId="463"/>
            <ac:spMk id="25" creationId="{23006652-055B-1ECE-3C4F-70D8835A87D5}"/>
          </ac:spMkLst>
        </pc:spChg>
        <pc:spChg chg="add mod">
          <ac:chgData name="Katrine Eide" userId="S::katrine.eide@baerum.kommune.no::321faf17-0252-437b-8922-4d69d1f004cf" providerId="AD" clId="Web-{FA4B6958-BADE-B5E6-43FF-B2A66FCC297C}" dt="2024-02-06T08:19:09.773" v="318" actId="1076"/>
          <ac:spMkLst>
            <pc:docMk/>
            <pc:sldMk cId="4213585927" sldId="463"/>
            <ac:spMk id="26" creationId="{DF9B53C5-F004-224A-41A0-BB95CE2C90AB}"/>
          </ac:spMkLst>
        </pc:spChg>
        <pc:spChg chg="add mod">
          <ac:chgData name="Katrine Eide" userId="S::katrine.eide@baerum.kommune.no::321faf17-0252-437b-8922-4d69d1f004cf" providerId="AD" clId="Web-{FA4B6958-BADE-B5E6-43FF-B2A66FCC297C}" dt="2024-02-06T08:21:20.572" v="367" actId="14100"/>
          <ac:spMkLst>
            <pc:docMk/>
            <pc:sldMk cId="4213585927" sldId="463"/>
            <ac:spMk id="27" creationId="{FCAE31A3-41BA-BCB7-4758-CE94295956CF}"/>
          </ac:spMkLst>
        </pc:spChg>
        <pc:spChg chg="add mod">
          <ac:chgData name="Katrine Eide" userId="S::katrine.eide@baerum.kommune.no::321faf17-0252-437b-8922-4d69d1f004cf" providerId="AD" clId="Web-{FA4B6958-BADE-B5E6-43FF-B2A66FCC297C}" dt="2024-02-06T08:22:29.527" v="384" actId="1076"/>
          <ac:spMkLst>
            <pc:docMk/>
            <pc:sldMk cId="4213585927" sldId="463"/>
            <ac:spMk id="28" creationId="{78A03605-7503-3994-3E41-68A691CA15BE}"/>
          </ac:spMkLst>
        </pc:spChg>
        <pc:spChg chg="add mod">
          <ac:chgData name="Katrine Eide" userId="S::katrine.eide@baerum.kommune.no::321faf17-0252-437b-8922-4d69d1f004cf" providerId="AD" clId="Web-{FA4B6958-BADE-B5E6-43FF-B2A66FCC297C}" dt="2024-02-06T08:22:39.512" v="386" actId="1076"/>
          <ac:spMkLst>
            <pc:docMk/>
            <pc:sldMk cId="4213585927" sldId="463"/>
            <ac:spMk id="30" creationId="{4DC56ABF-15CF-A55E-BEA4-A21A56F26E01}"/>
          </ac:spMkLst>
        </pc:spChg>
        <pc:spChg chg="add del mod">
          <ac:chgData name="Katrine Eide" userId="S::katrine.eide@baerum.kommune.no::321faf17-0252-437b-8922-4d69d1f004cf" providerId="AD" clId="Web-{FA4B6958-BADE-B5E6-43FF-B2A66FCC297C}" dt="2024-02-06T08:22:42.137" v="387"/>
          <ac:spMkLst>
            <pc:docMk/>
            <pc:sldMk cId="4213585927" sldId="463"/>
            <ac:spMk id="32" creationId="{0376B348-C7E9-9026-F98F-DF3F264F005D}"/>
          </ac:spMkLst>
        </pc:spChg>
        <pc:spChg chg="add mod">
          <ac:chgData name="Katrine Eide" userId="S::katrine.eide@baerum.kommune.no::321faf17-0252-437b-8922-4d69d1f004cf" providerId="AD" clId="Web-{FA4B6958-BADE-B5E6-43FF-B2A66FCC297C}" dt="2024-02-06T08:24:37.014" v="417" actId="1076"/>
          <ac:spMkLst>
            <pc:docMk/>
            <pc:sldMk cId="4213585927" sldId="463"/>
            <ac:spMk id="34" creationId="{15053C97-9EF0-0B8E-ABFB-2CAD6DAC8D29}"/>
          </ac:spMkLst>
        </pc:spChg>
        <pc:spChg chg="add mod">
          <ac:chgData name="Katrine Eide" userId="S::katrine.eide@baerum.kommune.no::321faf17-0252-437b-8922-4d69d1f004cf" providerId="AD" clId="Web-{FA4B6958-BADE-B5E6-43FF-B2A66FCC297C}" dt="2024-02-06T08:24:45.358" v="420" actId="1076"/>
          <ac:spMkLst>
            <pc:docMk/>
            <pc:sldMk cId="4213585927" sldId="463"/>
            <ac:spMk id="35" creationId="{BCF9B096-22DE-1AB3-91BC-33C7D28F6F29}"/>
          </ac:spMkLst>
        </pc:spChg>
        <pc:spChg chg="mod">
          <ac:chgData name="Katrine Eide" userId="S::katrine.eide@baerum.kommune.no::321faf17-0252-437b-8922-4d69d1f004cf" providerId="AD" clId="Web-{FA4B6958-BADE-B5E6-43FF-B2A66FCC297C}" dt="2024-02-06T08:19:24.210" v="319" actId="1076"/>
          <ac:spMkLst>
            <pc:docMk/>
            <pc:sldMk cId="4213585927" sldId="463"/>
            <ac:spMk id="79" creationId="{4953AEC1-396D-3376-7136-1E5E2CCFE7E1}"/>
          </ac:spMkLst>
        </pc:spChg>
        <pc:spChg chg="mod">
          <ac:chgData name="Katrine Eide" userId="S::katrine.eide@baerum.kommune.no::321faf17-0252-437b-8922-4d69d1f004cf" providerId="AD" clId="Web-{FA4B6958-BADE-B5E6-43FF-B2A66FCC297C}" dt="2024-02-06T08:05:50.489" v="84" actId="14100"/>
          <ac:spMkLst>
            <pc:docMk/>
            <pc:sldMk cId="4213585927" sldId="463"/>
            <ac:spMk id="100" creationId="{3CBEAE51-9A19-B005-2E3A-3ECD56BCDF17}"/>
          </ac:spMkLst>
        </pc:spChg>
        <pc:spChg chg="mod">
          <ac:chgData name="Katrine Eide" userId="S::katrine.eide@baerum.kommune.no::321faf17-0252-437b-8922-4d69d1f004cf" providerId="AD" clId="Web-{FA4B6958-BADE-B5E6-43FF-B2A66FCC297C}" dt="2024-02-06T08:07:06.959" v="96" actId="20577"/>
          <ac:spMkLst>
            <pc:docMk/>
            <pc:sldMk cId="4213585927" sldId="463"/>
            <ac:spMk id="103" creationId="{9FC56CB0-E4DF-9D69-03D3-224BD4F07E24}"/>
          </ac:spMkLst>
        </pc:spChg>
        <pc:spChg chg="mod">
          <ac:chgData name="Katrine Eide" userId="S::katrine.eide@baerum.kommune.no::321faf17-0252-437b-8922-4d69d1f004cf" providerId="AD" clId="Web-{FA4B6958-BADE-B5E6-43FF-B2A66FCC297C}" dt="2024-02-06T08:12:19.592" v="217" actId="1076"/>
          <ac:spMkLst>
            <pc:docMk/>
            <pc:sldMk cId="4213585927" sldId="463"/>
            <ac:spMk id="109" creationId="{F8C0A5D2-F668-5437-F739-2CA0AF5D518B}"/>
          </ac:spMkLst>
        </pc:spChg>
        <pc:spChg chg="mod ord">
          <ac:chgData name="Katrine Eide" userId="S::katrine.eide@baerum.kommune.no::321faf17-0252-437b-8922-4d69d1f004cf" providerId="AD" clId="Web-{FA4B6958-BADE-B5E6-43FF-B2A66FCC297C}" dt="2024-02-06T08:19:54.508" v="325" actId="1076"/>
          <ac:spMkLst>
            <pc:docMk/>
            <pc:sldMk cId="4213585927" sldId="463"/>
            <ac:spMk id="117" creationId="{3294C5EE-07D1-C9DD-AC1B-1B26706A7742}"/>
          </ac:spMkLst>
        </pc:spChg>
        <pc:spChg chg="mod ord">
          <ac:chgData name="Katrine Eide" userId="S::katrine.eide@baerum.kommune.no::321faf17-0252-437b-8922-4d69d1f004cf" providerId="AD" clId="Web-{FA4B6958-BADE-B5E6-43FF-B2A66FCC297C}" dt="2024-02-06T08:18:56.741" v="315"/>
          <ac:spMkLst>
            <pc:docMk/>
            <pc:sldMk cId="4213585927" sldId="463"/>
            <ac:spMk id="120" creationId="{3434AE18-9B29-EBA4-43A8-4D8EFD3753D9}"/>
          </ac:spMkLst>
        </pc:spChg>
        <pc:spChg chg="mod">
          <ac:chgData name="Katrine Eide" userId="S::katrine.eide@baerum.kommune.no::321faf17-0252-437b-8922-4d69d1f004cf" providerId="AD" clId="Web-{FA4B6958-BADE-B5E6-43FF-B2A66FCC297C}" dt="2024-02-06T08:08:30.274" v="138" actId="20577"/>
          <ac:spMkLst>
            <pc:docMk/>
            <pc:sldMk cId="4213585927" sldId="463"/>
            <ac:spMk id="135" creationId="{12CFCB6F-5C9B-0E95-A868-D7A5DD4EB77B}"/>
          </ac:spMkLst>
        </pc:spChg>
        <pc:spChg chg="mod">
          <ac:chgData name="Katrine Eide" userId="S::katrine.eide@baerum.kommune.no::321faf17-0252-437b-8922-4d69d1f004cf" providerId="AD" clId="Web-{FA4B6958-BADE-B5E6-43FF-B2A66FCC297C}" dt="2024-02-06T08:22:04.558" v="377" actId="20577"/>
          <ac:spMkLst>
            <pc:docMk/>
            <pc:sldMk cId="4213585927" sldId="463"/>
            <ac:spMk id="136" creationId="{CE270637-F8CB-17AA-00CC-7985B4258110}"/>
          </ac:spMkLst>
        </pc:spChg>
        <pc:picChg chg="mod">
          <ac:chgData name="Katrine Eide" userId="S::katrine.eide@baerum.kommune.no::321faf17-0252-437b-8922-4d69d1f004cf" providerId="AD" clId="Web-{FA4B6958-BADE-B5E6-43FF-B2A66FCC297C}" dt="2024-02-06T08:08:51.899" v="141" actId="1076"/>
          <ac:picMkLst>
            <pc:docMk/>
            <pc:sldMk cId="4213585927" sldId="463"/>
            <ac:picMk id="3" creationId="{E686009B-E6CD-4401-6D3B-9EEB83CF85C1}"/>
          </ac:picMkLst>
        </pc:picChg>
        <pc:picChg chg="mod">
          <ac:chgData name="Katrine Eide" userId="S::katrine.eide@baerum.kommune.no::321faf17-0252-437b-8922-4d69d1f004cf" providerId="AD" clId="Web-{FA4B6958-BADE-B5E6-43FF-B2A66FCC297C}" dt="2024-02-06T08:08:51.915" v="142" actId="1076"/>
          <ac:picMkLst>
            <pc:docMk/>
            <pc:sldMk cId="4213585927" sldId="463"/>
            <ac:picMk id="4" creationId="{67163B62-4B9D-E264-EDB0-3230D9C81679}"/>
          </ac:picMkLst>
        </pc:picChg>
        <pc:picChg chg="mod">
          <ac:chgData name="Katrine Eide" userId="S::katrine.eide@baerum.kommune.no::321faf17-0252-437b-8922-4d69d1f004cf" providerId="AD" clId="Web-{FA4B6958-BADE-B5E6-43FF-B2A66FCC297C}" dt="2024-02-06T08:08:51.962" v="144" actId="1076"/>
          <ac:picMkLst>
            <pc:docMk/>
            <pc:sldMk cId="4213585927" sldId="463"/>
            <ac:picMk id="7" creationId="{919938B0-90F1-15B6-DF0F-EA57FCB99CA5}"/>
          </ac:picMkLst>
        </pc:picChg>
        <pc:picChg chg="mod">
          <ac:chgData name="Katrine Eide" userId="S::katrine.eide@baerum.kommune.no::321faf17-0252-437b-8922-4d69d1f004cf" providerId="AD" clId="Web-{FA4B6958-BADE-B5E6-43FF-B2A66FCC297C}" dt="2024-02-06T08:13:06.671" v="230" actId="1076"/>
          <ac:picMkLst>
            <pc:docMk/>
            <pc:sldMk cId="4213585927" sldId="463"/>
            <ac:picMk id="8" creationId="{2A0ED4DB-CBC2-3E2B-BEB4-42B1BD9CC13A}"/>
          </ac:picMkLst>
        </pc:picChg>
        <pc:picChg chg="mod">
          <ac:chgData name="Katrine Eide" userId="S::katrine.eide@baerum.kommune.no::321faf17-0252-437b-8922-4d69d1f004cf" providerId="AD" clId="Web-{FA4B6958-BADE-B5E6-43FF-B2A66FCC297C}" dt="2024-02-06T08:24:04.607" v="414" actId="1076"/>
          <ac:picMkLst>
            <pc:docMk/>
            <pc:sldMk cId="4213585927" sldId="463"/>
            <ac:picMk id="10" creationId="{17D1AADF-757E-6D0C-6A30-A082B9228FBF}"/>
          </ac:picMkLst>
        </pc:picChg>
        <pc:picChg chg="mod">
          <ac:chgData name="Katrine Eide" userId="S::katrine.eide@baerum.kommune.no::321faf17-0252-437b-8922-4d69d1f004cf" providerId="AD" clId="Web-{FA4B6958-BADE-B5E6-43FF-B2A66FCC297C}" dt="2024-02-06T08:13:06.577" v="225" actId="1076"/>
          <ac:picMkLst>
            <pc:docMk/>
            <pc:sldMk cId="4213585927" sldId="463"/>
            <ac:picMk id="20" creationId="{DB811E28-5EE3-311F-130B-B91CD5BA51AF}"/>
          </ac:picMkLst>
        </pc:picChg>
        <pc:picChg chg="mod">
          <ac:chgData name="Katrine Eide" userId="S::katrine.eide@baerum.kommune.no::321faf17-0252-437b-8922-4d69d1f004cf" providerId="AD" clId="Web-{FA4B6958-BADE-B5E6-43FF-B2A66FCC297C}" dt="2024-02-06T08:13:06.593" v="226" actId="1076"/>
          <ac:picMkLst>
            <pc:docMk/>
            <pc:sldMk cId="4213585927" sldId="463"/>
            <ac:picMk id="21" creationId="{DA604EE0-6B0C-673F-27F1-D727F929928F}"/>
          </ac:picMkLst>
        </pc:picChg>
        <pc:picChg chg="mod">
          <ac:chgData name="Katrine Eide" userId="S::katrine.eide@baerum.kommune.no::321faf17-0252-437b-8922-4d69d1f004cf" providerId="AD" clId="Web-{FA4B6958-BADE-B5E6-43FF-B2A66FCC297C}" dt="2024-02-06T08:13:06.608" v="227" actId="1076"/>
          <ac:picMkLst>
            <pc:docMk/>
            <pc:sldMk cId="4213585927" sldId="463"/>
            <ac:picMk id="22" creationId="{0EAE6317-3B79-B492-76DD-5D4CC63196A6}"/>
          </ac:picMkLst>
        </pc:picChg>
        <pc:picChg chg="mod">
          <ac:chgData name="Katrine Eide" userId="S::katrine.eide@baerum.kommune.no::321faf17-0252-437b-8922-4d69d1f004cf" providerId="AD" clId="Web-{FA4B6958-BADE-B5E6-43FF-B2A66FCC297C}" dt="2024-02-06T08:13:06.702" v="231" actId="1076"/>
          <ac:picMkLst>
            <pc:docMk/>
            <pc:sldMk cId="4213585927" sldId="463"/>
            <ac:picMk id="23" creationId="{4F614BB2-A77B-3CF8-79FC-1B64445E1FAA}"/>
          </ac:picMkLst>
        </pc:picChg>
        <pc:picChg chg="mod ord">
          <ac:chgData name="Katrine Eide" userId="S::katrine.eide@baerum.kommune.no::321faf17-0252-437b-8922-4d69d1f004cf" providerId="AD" clId="Web-{FA4B6958-BADE-B5E6-43FF-B2A66FCC297C}" dt="2024-02-06T08:19:40.055" v="323"/>
          <ac:picMkLst>
            <pc:docMk/>
            <pc:sldMk cId="4213585927" sldId="463"/>
            <ac:picMk id="24" creationId="{B7B04B0B-A2BB-9EA7-13D5-7A506EF1B028}"/>
          </ac:picMkLst>
        </pc:picChg>
        <pc:picChg chg="add mod">
          <ac:chgData name="Katrine Eide" userId="S::katrine.eide@baerum.kommune.no::321faf17-0252-437b-8922-4d69d1f004cf" providerId="AD" clId="Web-{FA4B6958-BADE-B5E6-43FF-B2A66FCC297C}" dt="2024-02-06T08:24:45.327" v="419" actId="1076"/>
          <ac:picMkLst>
            <pc:docMk/>
            <pc:sldMk cId="4213585927" sldId="463"/>
            <ac:picMk id="36" creationId="{E90C69FC-1B3F-B326-0013-778D728A33C6}"/>
          </ac:picMkLst>
        </pc:picChg>
        <pc:cxnChg chg="add mod">
          <ac:chgData name="Katrine Eide" userId="S::katrine.eide@baerum.kommune.no::321faf17-0252-437b-8922-4d69d1f004cf" providerId="AD" clId="Web-{FA4B6958-BADE-B5E6-43FF-B2A66FCC297C}" dt="2024-02-06T08:22:47.793" v="388" actId="1076"/>
          <ac:cxnSpMkLst>
            <pc:docMk/>
            <pc:sldMk cId="4213585927" sldId="463"/>
            <ac:cxnSpMk id="31" creationId="{3C7285A6-E838-0612-AEB2-717D6AA57BC1}"/>
          </ac:cxnSpMkLst>
        </pc:cxnChg>
      </pc:sldChg>
      <pc:sldChg chg="addSp modSp">
        <pc:chgData name="Katrine Eide" userId="S::katrine.eide@baerum.kommune.no::321faf17-0252-437b-8922-4d69d1f004cf" providerId="AD" clId="Web-{FA4B6958-BADE-B5E6-43FF-B2A66FCC297C}" dt="2024-02-06T08:38:49.299" v="632" actId="1076"/>
        <pc:sldMkLst>
          <pc:docMk/>
          <pc:sldMk cId="1179428842" sldId="469"/>
        </pc:sldMkLst>
        <pc:spChg chg="mod">
          <ac:chgData name="Katrine Eide" userId="S::katrine.eide@baerum.kommune.no::321faf17-0252-437b-8922-4d69d1f004cf" providerId="AD" clId="Web-{FA4B6958-BADE-B5E6-43FF-B2A66FCC297C}" dt="2024-02-06T08:38:49.299" v="632" actId="1076"/>
          <ac:spMkLst>
            <pc:docMk/>
            <pc:sldMk cId="1179428842" sldId="469"/>
            <ac:spMk id="2" creationId="{EDFB050E-6BD9-91EE-3D96-355FF48621AF}"/>
          </ac:spMkLst>
        </pc:spChg>
        <pc:spChg chg="add mod">
          <ac:chgData name="Katrine Eide" userId="S::katrine.eide@baerum.kommune.no::321faf17-0252-437b-8922-4d69d1f004cf" providerId="AD" clId="Web-{FA4B6958-BADE-B5E6-43FF-B2A66FCC297C}" dt="2024-02-06T08:38:27.471" v="629" actId="20577"/>
          <ac:spMkLst>
            <pc:docMk/>
            <pc:sldMk cId="1179428842" sldId="469"/>
            <ac:spMk id="8" creationId="{5CCBE7F3-804D-D2AD-01AE-1FFECA75FEC8}"/>
          </ac:spMkLst>
        </pc:spChg>
        <pc:spChg chg="add mod">
          <ac:chgData name="Katrine Eide" userId="S::katrine.eide@baerum.kommune.no::321faf17-0252-437b-8922-4d69d1f004cf" providerId="AD" clId="Web-{FA4B6958-BADE-B5E6-43FF-B2A66FCC297C}" dt="2024-02-06T08:38:38.080" v="631" actId="1076"/>
          <ac:spMkLst>
            <pc:docMk/>
            <pc:sldMk cId="1179428842" sldId="469"/>
            <ac:spMk id="10" creationId="{DF7FB439-5D3F-80BB-13A5-A14FF3E1252B}"/>
          </ac:spMkLst>
        </pc:spChg>
        <pc:picChg chg="add mod">
          <ac:chgData name="Katrine Eide" userId="S::katrine.eide@baerum.kommune.no::321faf17-0252-437b-8922-4d69d1f004cf" providerId="AD" clId="Web-{FA4B6958-BADE-B5E6-43FF-B2A66FCC297C}" dt="2024-02-06T08:38:31.611" v="630" actId="1076"/>
          <ac:picMkLst>
            <pc:docMk/>
            <pc:sldMk cId="1179428842" sldId="469"/>
            <ac:picMk id="6" creationId="{2090A6BB-9BC2-9E1B-E1BF-89F15B320117}"/>
          </ac:picMkLst>
        </pc:picChg>
      </pc:sldChg>
      <pc:sldChg chg="add replId">
        <pc:chgData name="Katrine Eide" userId="S::katrine.eide@baerum.kommune.no::321faf17-0252-437b-8922-4d69d1f004cf" providerId="AD" clId="Web-{FA4B6958-BADE-B5E6-43FF-B2A66FCC297C}" dt="2024-02-06T08:26:14.735" v="428"/>
        <pc:sldMkLst>
          <pc:docMk/>
          <pc:sldMk cId="2322755882" sldId="473"/>
        </pc:sldMkLst>
      </pc:sldChg>
      <pc:sldChg chg="modSp add replId">
        <pc:chgData name="Katrine Eide" userId="S::katrine.eide@baerum.kommune.no::321faf17-0252-437b-8922-4d69d1f004cf" providerId="AD" clId="Web-{FA4B6958-BADE-B5E6-43FF-B2A66FCC297C}" dt="2024-02-06T08:28:43.426" v="585" actId="20577"/>
        <pc:sldMkLst>
          <pc:docMk/>
          <pc:sldMk cId="64038380" sldId="474"/>
        </pc:sldMkLst>
        <pc:spChg chg="mod">
          <ac:chgData name="Katrine Eide" userId="S::katrine.eide@baerum.kommune.no::321faf17-0252-437b-8922-4d69d1f004cf" providerId="AD" clId="Web-{FA4B6958-BADE-B5E6-43FF-B2A66FCC297C}" dt="2024-02-06T08:28:43.426" v="585" actId="20577"/>
          <ac:spMkLst>
            <pc:docMk/>
            <pc:sldMk cId="64038380" sldId="474"/>
            <ac:spMk id="3" creationId="{00000000-0000-0000-0000-000000000000}"/>
          </ac:spMkLst>
        </pc:spChg>
      </pc:sldChg>
      <pc:sldChg chg="modSp add ord replId">
        <pc:chgData name="Katrine Eide" userId="S::katrine.eide@baerum.kommune.no::321faf17-0252-437b-8922-4d69d1f004cf" providerId="AD" clId="Web-{FA4B6958-BADE-B5E6-43FF-B2A66FCC297C}" dt="2024-02-06T08:29:19.880" v="599" actId="20577"/>
        <pc:sldMkLst>
          <pc:docMk/>
          <pc:sldMk cId="528044531" sldId="475"/>
        </pc:sldMkLst>
        <pc:spChg chg="mod">
          <ac:chgData name="Katrine Eide" userId="S::katrine.eide@baerum.kommune.no::321faf17-0252-437b-8922-4d69d1f004cf" providerId="AD" clId="Web-{FA4B6958-BADE-B5E6-43FF-B2A66FCC297C}" dt="2024-02-06T08:29:19.880" v="599" actId="20577"/>
          <ac:spMkLst>
            <pc:docMk/>
            <pc:sldMk cId="528044531" sldId="475"/>
            <ac:spMk id="3" creationId="{00000000-0000-0000-0000-000000000000}"/>
          </ac:spMkLst>
        </pc:spChg>
      </pc:sldChg>
      <pc:sldChg chg="add del replId">
        <pc:chgData name="Katrine Eide" userId="S::katrine.eide@baerum.kommune.no::321faf17-0252-437b-8922-4d69d1f004cf" providerId="AD" clId="Web-{FA4B6958-BADE-B5E6-43FF-B2A66FCC297C}" dt="2024-02-06T08:29:48.584" v="601"/>
        <pc:sldMkLst>
          <pc:docMk/>
          <pc:sldMk cId="728910131" sldId="476"/>
        </pc:sldMkLst>
      </pc:sldChg>
      <pc:sldChg chg="add replId">
        <pc:chgData name="Katrine Eide" userId="S::katrine.eide@baerum.kommune.no::321faf17-0252-437b-8922-4d69d1f004cf" providerId="AD" clId="Web-{FA4B6958-BADE-B5E6-43FF-B2A66FCC297C}" dt="2024-02-06T08:30:00.428" v="602"/>
        <pc:sldMkLst>
          <pc:docMk/>
          <pc:sldMk cId="2655984052" sldId="476"/>
        </pc:sldMkLst>
      </pc:sldChg>
      <pc:sldChg chg="addSp modSp new">
        <pc:chgData name="Katrine Eide" userId="S::katrine.eide@baerum.kommune.no::321faf17-0252-437b-8922-4d69d1f004cf" providerId="AD" clId="Web-{FA4B6958-BADE-B5E6-43FF-B2A66FCC297C}" dt="2024-02-06T08:34:09.324" v="615" actId="1076"/>
        <pc:sldMkLst>
          <pc:docMk/>
          <pc:sldMk cId="1694229983" sldId="477"/>
        </pc:sldMkLst>
        <pc:picChg chg="add mod">
          <ac:chgData name="Katrine Eide" userId="S::katrine.eide@baerum.kommune.no::321faf17-0252-437b-8922-4d69d1f004cf" providerId="AD" clId="Web-{FA4B6958-BADE-B5E6-43FF-B2A66FCC297C}" dt="2024-02-06T08:31:02.867" v="605" actId="1076"/>
          <ac:picMkLst>
            <pc:docMk/>
            <pc:sldMk cId="1694229983" sldId="477"/>
            <ac:picMk id="2" creationId="{A3452112-AB35-4945-E4B3-9036454E3940}"/>
          </ac:picMkLst>
        </pc:picChg>
        <pc:picChg chg="add mod">
          <ac:chgData name="Katrine Eide" userId="S::katrine.eide@baerum.kommune.no::321faf17-0252-437b-8922-4d69d1f004cf" providerId="AD" clId="Web-{FA4B6958-BADE-B5E6-43FF-B2A66FCC297C}" dt="2024-02-06T08:32:14.087" v="607" actId="1076"/>
          <ac:picMkLst>
            <pc:docMk/>
            <pc:sldMk cId="1694229983" sldId="477"/>
            <ac:picMk id="3" creationId="{62544A8E-5DEF-35ED-8E7B-D1C6B34D0FA8}"/>
          </ac:picMkLst>
        </pc:picChg>
        <pc:picChg chg="add mod">
          <ac:chgData name="Katrine Eide" userId="S::katrine.eide@baerum.kommune.no::321faf17-0252-437b-8922-4d69d1f004cf" providerId="AD" clId="Web-{FA4B6958-BADE-B5E6-43FF-B2A66FCC297C}" dt="2024-02-06T08:32:43.682" v="609" actId="1076"/>
          <ac:picMkLst>
            <pc:docMk/>
            <pc:sldMk cId="1694229983" sldId="477"/>
            <ac:picMk id="4" creationId="{288CC7BC-9125-5E5E-4E7A-0568905CFD5F}"/>
          </ac:picMkLst>
        </pc:picChg>
        <pc:picChg chg="add mod">
          <ac:chgData name="Katrine Eide" userId="S::katrine.eide@baerum.kommune.no::321faf17-0252-437b-8922-4d69d1f004cf" providerId="AD" clId="Web-{FA4B6958-BADE-B5E6-43FF-B2A66FCC297C}" dt="2024-02-06T08:32:59.276" v="611" actId="1076"/>
          <ac:picMkLst>
            <pc:docMk/>
            <pc:sldMk cId="1694229983" sldId="477"/>
            <ac:picMk id="5" creationId="{5E133CEA-8750-C0A1-B714-157ADB918EED}"/>
          </ac:picMkLst>
        </pc:picChg>
        <pc:picChg chg="add mod">
          <ac:chgData name="Katrine Eide" userId="S::katrine.eide@baerum.kommune.no::321faf17-0252-437b-8922-4d69d1f004cf" providerId="AD" clId="Web-{FA4B6958-BADE-B5E6-43FF-B2A66FCC297C}" dt="2024-02-06T08:33:20.714" v="613" actId="1076"/>
          <ac:picMkLst>
            <pc:docMk/>
            <pc:sldMk cId="1694229983" sldId="477"/>
            <ac:picMk id="6" creationId="{1FFB667E-AA6B-12A4-0395-989BCF744838}"/>
          </ac:picMkLst>
        </pc:picChg>
        <pc:picChg chg="add mod">
          <ac:chgData name="Katrine Eide" userId="S::katrine.eide@baerum.kommune.no::321faf17-0252-437b-8922-4d69d1f004cf" providerId="AD" clId="Web-{FA4B6958-BADE-B5E6-43FF-B2A66FCC297C}" dt="2024-02-06T08:34:09.324" v="615" actId="1076"/>
          <ac:picMkLst>
            <pc:docMk/>
            <pc:sldMk cId="1694229983" sldId="477"/>
            <ac:picMk id="7" creationId="{F04B1D57-AC2E-B2D7-2C97-760291B0D75C}"/>
          </ac:picMkLst>
        </pc:picChg>
      </pc:sldChg>
      <pc:sldChg chg="addSp modSp add replId">
        <pc:chgData name="Katrine Eide" userId="S::katrine.eide@baerum.kommune.no::321faf17-0252-437b-8922-4d69d1f004cf" providerId="AD" clId="Web-{FA4B6958-BADE-B5E6-43FF-B2A66FCC297C}" dt="2024-02-06T08:43:22.431" v="648" actId="1076"/>
        <pc:sldMkLst>
          <pc:docMk/>
          <pc:sldMk cId="3956106973" sldId="478"/>
        </pc:sldMkLst>
        <pc:picChg chg="add mod">
          <ac:chgData name="Katrine Eide" userId="S::katrine.eide@baerum.kommune.no::321faf17-0252-437b-8922-4d69d1f004cf" providerId="AD" clId="Web-{FA4B6958-BADE-B5E6-43FF-B2A66FCC297C}" dt="2024-02-06T08:43:22.431" v="648" actId="1076"/>
          <ac:picMkLst>
            <pc:docMk/>
            <pc:sldMk cId="3956106973" sldId="478"/>
            <ac:picMk id="16" creationId="{4A8AD80C-D9D8-13BB-33A3-A0E82E09A37E}"/>
          </ac:picMkLst>
        </pc:picChg>
      </pc:sldChg>
      <pc:sldChg chg="addSp delSp modSp add mod replId setBg">
        <pc:chgData name="Katrine Eide" userId="S::katrine.eide@baerum.kommune.no::321faf17-0252-437b-8922-4d69d1f004cf" providerId="AD" clId="Web-{FA4B6958-BADE-B5E6-43FF-B2A66FCC297C}" dt="2024-02-06T08:54:01.836" v="737"/>
        <pc:sldMkLst>
          <pc:docMk/>
          <pc:sldMk cId="3162483533" sldId="479"/>
        </pc:sldMkLst>
        <pc:spChg chg="add del mod">
          <ac:chgData name="Katrine Eide" userId="S::katrine.eide@baerum.kommune.no::321faf17-0252-437b-8922-4d69d1f004cf" providerId="AD" clId="Web-{FA4B6958-BADE-B5E6-43FF-B2A66FCC297C}" dt="2024-02-06T08:54:01.836" v="737"/>
          <ac:spMkLst>
            <pc:docMk/>
            <pc:sldMk cId="3162483533" sldId="479"/>
            <ac:spMk id="11" creationId="{61BABF29-AD45-703E-B20F-15913BB7B6E3}"/>
          </ac:spMkLst>
        </pc:spChg>
        <pc:spChg chg="add del mod">
          <ac:chgData name="Katrine Eide" userId="S::katrine.eide@baerum.kommune.no::321faf17-0252-437b-8922-4d69d1f004cf" providerId="AD" clId="Web-{FA4B6958-BADE-B5E6-43FF-B2A66FCC297C}" dt="2024-02-06T08:53:59.711" v="736"/>
          <ac:spMkLst>
            <pc:docMk/>
            <pc:sldMk cId="3162483533" sldId="479"/>
            <ac:spMk id="17" creationId="{44F6BE64-B2B8-3586-7D3B-87214944824C}"/>
          </ac:spMkLst>
        </pc:spChg>
        <pc:spChg chg="add mod">
          <ac:chgData name="Katrine Eide" userId="S::katrine.eide@baerum.kommune.no::321faf17-0252-437b-8922-4d69d1f004cf" providerId="AD" clId="Web-{FA4B6958-BADE-B5E6-43FF-B2A66FCC297C}" dt="2024-02-06T08:50:52.753" v="719" actId="1076"/>
          <ac:spMkLst>
            <pc:docMk/>
            <pc:sldMk cId="3162483533" sldId="479"/>
            <ac:spMk id="24" creationId="{79C33392-3C39-12AB-6A6D-29E69CF6C791}"/>
          </ac:spMkLst>
        </pc:spChg>
        <pc:spChg chg="add mod">
          <ac:chgData name="Katrine Eide" userId="S::katrine.eide@baerum.kommune.no::321faf17-0252-437b-8922-4d69d1f004cf" providerId="AD" clId="Web-{FA4B6958-BADE-B5E6-43FF-B2A66FCC297C}" dt="2024-02-06T08:50:43.831" v="718" actId="1076"/>
          <ac:spMkLst>
            <pc:docMk/>
            <pc:sldMk cId="3162483533" sldId="479"/>
            <ac:spMk id="36" creationId="{43F5D3EA-CADD-D94E-1DD4-C209B24A355C}"/>
          </ac:spMkLst>
        </pc:spChg>
        <pc:spChg chg="add mod">
          <ac:chgData name="Katrine Eide" userId="S::katrine.eide@baerum.kommune.no::321faf17-0252-437b-8922-4d69d1f004cf" providerId="AD" clId="Web-{FA4B6958-BADE-B5E6-43FF-B2A66FCC297C}" dt="2024-02-06T08:50:38.456" v="717" actId="1076"/>
          <ac:spMkLst>
            <pc:docMk/>
            <pc:sldMk cId="3162483533" sldId="479"/>
            <ac:spMk id="40" creationId="{220177D0-1266-3D2A-7101-C848E14A4990}"/>
          </ac:spMkLst>
        </pc:spChg>
        <pc:spChg chg="add mod">
          <ac:chgData name="Katrine Eide" userId="S::katrine.eide@baerum.kommune.no::321faf17-0252-437b-8922-4d69d1f004cf" providerId="AD" clId="Web-{FA4B6958-BADE-B5E6-43FF-B2A66FCC297C}" dt="2024-02-06T08:50:34.878" v="716" actId="1076"/>
          <ac:spMkLst>
            <pc:docMk/>
            <pc:sldMk cId="3162483533" sldId="479"/>
            <ac:spMk id="41" creationId="{CF6B3044-1349-5C92-8C4D-79835C40B8F3}"/>
          </ac:spMkLst>
        </pc:spChg>
        <pc:spChg chg="add mod">
          <ac:chgData name="Katrine Eide" userId="S::katrine.eide@baerum.kommune.no::321faf17-0252-437b-8922-4d69d1f004cf" providerId="AD" clId="Web-{FA4B6958-BADE-B5E6-43FF-B2A66FCC297C}" dt="2024-02-06T08:50:32.425" v="715" actId="1076"/>
          <ac:spMkLst>
            <pc:docMk/>
            <pc:sldMk cId="3162483533" sldId="479"/>
            <ac:spMk id="47" creationId="{364CB4AC-4107-0136-D720-F659CD141A9F}"/>
          </ac:spMkLst>
        </pc:spChg>
        <pc:spChg chg="add mod">
          <ac:chgData name="Katrine Eide" userId="S::katrine.eide@baerum.kommune.no::321faf17-0252-437b-8922-4d69d1f004cf" providerId="AD" clId="Web-{FA4B6958-BADE-B5E6-43FF-B2A66FCC297C}" dt="2024-02-06T08:50:28.253" v="714" actId="1076"/>
          <ac:spMkLst>
            <pc:docMk/>
            <pc:sldMk cId="3162483533" sldId="479"/>
            <ac:spMk id="56" creationId="{5A1B9E7F-B9BF-6AD8-C2D1-A5C4F6F451D6}"/>
          </ac:spMkLst>
        </pc:spChg>
        <pc:spChg chg="add mod">
          <ac:chgData name="Katrine Eide" userId="S::katrine.eide@baerum.kommune.no::321faf17-0252-437b-8922-4d69d1f004cf" providerId="AD" clId="Web-{FA4B6958-BADE-B5E6-43FF-B2A66FCC297C}" dt="2024-02-06T08:50:19.987" v="713" actId="1076"/>
          <ac:spMkLst>
            <pc:docMk/>
            <pc:sldMk cId="3162483533" sldId="479"/>
            <ac:spMk id="57" creationId="{914B7064-742E-BD54-3BA6-F1B60D851646}"/>
          </ac:spMkLst>
        </pc:spChg>
      </pc:sldChg>
      <pc:sldChg chg="modSp add ord replId">
        <pc:chgData name="Katrine Eide" userId="S::katrine.eide@baerum.kommune.no::321faf17-0252-437b-8922-4d69d1f004cf" providerId="AD" clId="Web-{FA4B6958-BADE-B5E6-43FF-B2A66FCC297C}" dt="2024-02-06T08:52:03.521" v="725"/>
        <pc:sldMkLst>
          <pc:docMk/>
          <pc:sldMk cId="182793203" sldId="480"/>
        </pc:sldMkLst>
        <pc:spChg chg="mod">
          <ac:chgData name="Katrine Eide" userId="S::katrine.eide@baerum.kommune.no::321faf17-0252-437b-8922-4d69d1f004cf" providerId="AD" clId="Web-{FA4B6958-BADE-B5E6-43FF-B2A66FCC297C}" dt="2024-02-06T08:52:03.521" v="725"/>
          <ac:spMkLst>
            <pc:docMk/>
            <pc:sldMk cId="182793203" sldId="480"/>
            <ac:spMk id="28" creationId="{5A865B95-A5A2-E6C6-8255-CF7E9D7B59CC}"/>
          </ac:spMkLst>
        </pc:spChg>
      </pc:sldChg>
    </pc:docChg>
  </pc:docChgLst>
  <pc:docChgLst>
    <pc:chgData name="Katrine Eide" userId="S::katrine.eide@baerum.kommune.no::321faf17-0252-437b-8922-4d69d1f004cf" providerId="AD" clId="Web-{33A1D579-4FF5-4E75-83AD-23DAB80AC92C}"/>
    <pc:docChg chg="modSld">
      <pc:chgData name="Katrine Eide" userId="S::katrine.eide@baerum.kommune.no::321faf17-0252-437b-8922-4d69d1f004cf" providerId="AD" clId="Web-{33A1D579-4FF5-4E75-83AD-23DAB80AC92C}" dt="2023-10-31T10:53:13.280" v="229"/>
      <pc:docMkLst>
        <pc:docMk/>
      </pc:docMkLst>
      <pc:sldChg chg="modNotes">
        <pc:chgData name="Katrine Eide" userId="S::katrine.eide@baerum.kommune.no::321faf17-0252-437b-8922-4d69d1f004cf" providerId="AD" clId="Web-{33A1D579-4FF5-4E75-83AD-23DAB80AC92C}" dt="2023-10-31T10:50:19.995" v="183"/>
        <pc:sldMkLst>
          <pc:docMk/>
          <pc:sldMk cId="1418272998" sldId="332"/>
        </pc:sldMkLst>
      </pc:sldChg>
      <pc:sldChg chg="modNotes">
        <pc:chgData name="Katrine Eide" userId="S::katrine.eide@baerum.kommune.no::321faf17-0252-437b-8922-4d69d1f004cf" providerId="AD" clId="Web-{33A1D579-4FF5-4E75-83AD-23DAB80AC92C}" dt="2023-10-31T10:53:13.280" v="229"/>
        <pc:sldMkLst>
          <pc:docMk/>
          <pc:sldMk cId="1212816096" sldId="334"/>
        </pc:sldMkLst>
      </pc:sldChg>
      <pc:sldChg chg="modNotes">
        <pc:chgData name="Katrine Eide" userId="S::katrine.eide@baerum.kommune.no::321faf17-0252-437b-8922-4d69d1f004cf" providerId="AD" clId="Web-{33A1D579-4FF5-4E75-83AD-23DAB80AC92C}" dt="2023-10-31T10:51:46.747" v="213"/>
        <pc:sldMkLst>
          <pc:docMk/>
          <pc:sldMk cId="1024057942" sldId="335"/>
        </pc:sldMkLst>
      </pc:sldChg>
      <pc:sldChg chg="modNotes">
        <pc:chgData name="Katrine Eide" userId="S::katrine.eide@baerum.kommune.no::321faf17-0252-437b-8922-4d69d1f004cf" providerId="AD" clId="Web-{33A1D579-4FF5-4E75-83AD-23DAB80AC92C}" dt="2023-10-31T10:49:39.150" v="107"/>
        <pc:sldMkLst>
          <pc:docMk/>
          <pc:sldMk cId="3975379476" sldId="341"/>
        </pc:sldMkLst>
      </pc:sldChg>
      <pc:sldChg chg="modNotes">
        <pc:chgData name="Katrine Eide" userId="S::katrine.eide@baerum.kommune.no::321faf17-0252-437b-8922-4d69d1f004cf" providerId="AD" clId="Web-{33A1D579-4FF5-4E75-83AD-23DAB80AC92C}" dt="2023-10-31T10:49:17.900" v="66"/>
        <pc:sldMkLst>
          <pc:docMk/>
          <pc:sldMk cId="1109567340" sldId="342"/>
        </pc:sldMkLst>
      </pc:sldChg>
    </pc:docChg>
  </pc:docChgLst>
  <pc:docChgLst>
    <pc:chgData name="Katrine Eide" userId="S::katrine.eide@baerum.kommune.no::321faf17-0252-437b-8922-4d69d1f004cf" providerId="AD" clId="Web-{1C6AA056-4D42-56BE-A371-961C0D041A86}"/>
    <pc:docChg chg="addSld delSld modSld sldOrd">
      <pc:chgData name="Katrine Eide" userId="S::katrine.eide@baerum.kommune.no::321faf17-0252-437b-8922-4d69d1f004cf" providerId="AD" clId="Web-{1C6AA056-4D42-56BE-A371-961C0D041A86}" dt="2023-11-14T08:28:31.004" v="31"/>
      <pc:docMkLst>
        <pc:docMk/>
      </pc:docMkLst>
      <pc:sldChg chg="ord">
        <pc:chgData name="Katrine Eide" userId="S::katrine.eide@baerum.kommune.no::321faf17-0252-437b-8922-4d69d1f004cf" providerId="AD" clId="Web-{1C6AA056-4D42-56BE-A371-961C0D041A86}" dt="2023-11-14T08:26:43.890" v="1"/>
        <pc:sldMkLst>
          <pc:docMk/>
          <pc:sldMk cId="2217295390" sldId="274"/>
        </pc:sldMkLst>
      </pc:sldChg>
      <pc:sldChg chg="del">
        <pc:chgData name="Katrine Eide" userId="S::katrine.eide@baerum.kommune.no::321faf17-0252-437b-8922-4d69d1f004cf" providerId="AD" clId="Web-{1C6AA056-4D42-56BE-A371-961C0D041A86}" dt="2023-11-14T08:27:13.110" v="8"/>
        <pc:sldMkLst>
          <pc:docMk/>
          <pc:sldMk cId="893989217" sldId="299"/>
        </pc:sldMkLst>
      </pc:sldChg>
      <pc:sldChg chg="del">
        <pc:chgData name="Katrine Eide" userId="S::katrine.eide@baerum.kommune.no::321faf17-0252-437b-8922-4d69d1f004cf" providerId="AD" clId="Web-{1C6AA056-4D42-56BE-A371-961C0D041A86}" dt="2023-11-14T08:27:19.532" v="13"/>
        <pc:sldMkLst>
          <pc:docMk/>
          <pc:sldMk cId="851985989" sldId="313"/>
        </pc:sldMkLst>
      </pc:sldChg>
      <pc:sldChg chg="del">
        <pc:chgData name="Katrine Eide" userId="S::katrine.eide@baerum.kommune.no::321faf17-0252-437b-8922-4d69d1f004cf" providerId="AD" clId="Web-{1C6AA056-4D42-56BE-A371-961C0D041A86}" dt="2023-11-14T08:27:21.313" v="14"/>
        <pc:sldMkLst>
          <pc:docMk/>
          <pc:sldMk cId="29543706" sldId="315"/>
        </pc:sldMkLst>
      </pc:sldChg>
      <pc:sldChg chg="del">
        <pc:chgData name="Katrine Eide" userId="S::katrine.eide@baerum.kommune.no::321faf17-0252-437b-8922-4d69d1f004cf" providerId="AD" clId="Web-{1C6AA056-4D42-56BE-A371-961C0D041A86}" dt="2023-11-14T08:27:23.579" v="15"/>
        <pc:sldMkLst>
          <pc:docMk/>
          <pc:sldMk cId="2478757136" sldId="316"/>
        </pc:sldMkLst>
      </pc:sldChg>
      <pc:sldChg chg="del">
        <pc:chgData name="Katrine Eide" userId="S::katrine.eide@baerum.kommune.no::321faf17-0252-437b-8922-4d69d1f004cf" providerId="AD" clId="Web-{1C6AA056-4D42-56BE-A371-961C0D041A86}" dt="2023-11-14T08:27:31.111" v="20"/>
        <pc:sldMkLst>
          <pc:docMk/>
          <pc:sldMk cId="1877630980" sldId="317"/>
        </pc:sldMkLst>
      </pc:sldChg>
      <pc:sldChg chg="del">
        <pc:chgData name="Katrine Eide" userId="S::katrine.eide@baerum.kommune.no::321faf17-0252-437b-8922-4d69d1f004cf" providerId="AD" clId="Web-{1C6AA056-4D42-56BE-A371-961C0D041A86}" dt="2023-11-14T08:27:24.501" v="16"/>
        <pc:sldMkLst>
          <pc:docMk/>
          <pc:sldMk cId="3736915344" sldId="318"/>
        </pc:sldMkLst>
      </pc:sldChg>
      <pc:sldChg chg="del">
        <pc:chgData name="Katrine Eide" userId="S::katrine.eide@baerum.kommune.no::321faf17-0252-437b-8922-4d69d1f004cf" providerId="AD" clId="Web-{1C6AA056-4D42-56BE-A371-961C0D041A86}" dt="2023-11-14T08:27:41.127" v="25"/>
        <pc:sldMkLst>
          <pc:docMk/>
          <pc:sldMk cId="3202416589" sldId="327"/>
        </pc:sldMkLst>
      </pc:sldChg>
      <pc:sldChg chg="add del">
        <pc:chgData name="Katrine Eide" userId="S::katrine.eide@baerum.kommune.no::321faf17-0252-437b-8922-4d69d1f004cf" providerId="AD" clId="Web-{1C6AA056-4D42-56BE-A371-961C0D041A86}" dt="2023-11-14T08:28:31.004" v="31"/>
        <pc:sldMkLst>
          <pc:docMk/>
          <pc:sldMk cId="798648516" sldId="328"/>
        </pc:sldMkLst>
      </pc:sldChg>
      <pc:sldChg chg="del">
        <pc:chgData name="Katrine Eide" userId="S::katrine.eide@baerum.kommune.no::321faf17-0252-437b-8922-4d69d1f004cf" providerId="AD" clId="Web-{1C6AA056-4D42-56BE-A371-961C0D041A86}" dt="2023-11-14T08:27:13.750" v="9"/>
        <pc:sldMkLst>
          <pc:docMk/>
          <pc:sldMk cId="2005906658" sldId="329"/>
        </pc:sldMkLst>
      </pc:sldChg>
      <pc:sldChg chg="modSp">
        <pc:chgData name="Katrine Eide" userId="S::katrine.eide@baerum.kommune.no::321faf17-0252-437b-8922-4d69d1f004cf" providerId="AD" clId="Web-{1C6AA056-4D42-56BE-A371-961C0D041A86}" dt="2023-11-14T08:28:29.551" v="30" actId="20577"/>
        <pc:sldMkLst>
          <pc:docMk/>
          <pc:sldMk cId="332998064" sldId="331"/>
        </pc:sldMkLst>
        <pc:spChg chg="mod">
          <ac:chgData name="Katrine Eide" userId="S::katrine.eide@baerum.kommune.no::321faf17-0252-437b-8922-4d69d1f004cf" providerId="AD" clId="Web-{1C6AA056-4D42-56BE-A371-961C0D041A86}" dt="2023-11-14T08:28:29.551" v="30" actId="20577"/>
          <ac:spMkLst>
            <pc:docMk/>
            <pc:sldMk cId="332998064" sldId="331"/>
            <ac:spMk id="95" creationId="{4E188A81-E65A-0520-94DD-05C7B376719B}"/>
          </ac:spMkLst>
        </pc:spChg>
      </pc:sldChg>
      <pc:sldChg chg="del">
        <pc:chgData name="Katrine Eide" userId="S::katrine.eide@baerum.kommune.no::321faf17-0252-437b-8922-4d69d1f004cf" providerId="AD" clId="Web-{1C6AA056-4D42-56BE-A371-961C0D041A86}" dt="2023-11-14T08:27:15.954" v="12"/>
        <pc:sldMkLst>
          <pc:docMk/>
          <pc:sldMk cId="3975379476" sldId="341"/>
        </pc:sldMkLst>
      </pc:sldChg>
      <pc:sldChg chg="del">
        <pc:chgData name="Katrine Eide" userId="S::katrine.eide@baerum.kommune.no::321faf17-0252-437b-8922-4d69d1f004cf" providerId="AD" clId="Web-{1C6AA056-4D42-56BE-A371-961C0D041A86}" dt="2023-11-14T08:27:14.375" v="11"/>
        <pc:sldMkLst>
          <pc:docMk/>
          <pc:sldMk cId="1109567340" sldId="342"/>
        </pc:sldMkLst>
      </pc:sldChg>
      <pc:sldChg chg="del">
        <pc:chgData name="Katrine Eide" userId="S::katrine.eide@baerum.kommune.no::321faf17-0252-437b-8922-4d69d1f004cf" providerId="AD" clId="Web-{1C6AA056-4D42-56BE-A371-961C0D041A86}" dt="2023-11-14T08:27:12.297" v="7"/>
        <pc:sldMkLst>
          <pc:docMk/>
          <pc:sldMk cId="3294873216" sldId="343"/>
        </pc:sldMkLst>
      </pc:sldChg>
      <pc:sldChg chg="del">
        <pc:chgData name="Katrine Eide" userId="S::katrine.eide@baerum.kommune.no::321faf17-0252-437b-8922-4d69d1f004cf" providerId="AD" clId="Web-{1C6AA056-4D42-56BE-A371-961C0D041A86}" dt="2023-11-14T08:27:11.688" v="6"/>
        <pc:sldMkLst>
          <pc:docMk/>
          <pc:sldMk cId="2002951681" sldId="344"/>
        </pc:sldMkLst>
      </pc:sldChg>
      <pc:sldChg chg="add del">
        <pc:chgData name="Katrine Eide" userId="S::katrine.eide@baerum.kommune.no::321faf17-0252-437b-8922-4d69d1f004cf" providerId="AD" clId="Web-{1C6AA056-4D42-56BE-A371-961C0D041A86}" dt="2023-11-14T08:27:08.781" v="5"/>
        <pc:sldMkLst>
          <pc:docMk/>
          <pc:sldMk cId="2199718131" sldId="345"/>
        </pc:sldMkLst>
      </pc:sldChg>
      <pc:sldChg chg="del">
        <pc:chgData name="Katrine Eide" userId="S::katrine.eide@baerum.kommune.no::321faf17-0252-437b-8922-4d69d1f004cf" providerId="AD" clId="Web-{1C6AA056-4D42-56BE-A371-961C0D041A86}" dt="2023-11-14T08:27:08.031" v="4"/>
        <pc:sldMkLst>
          <pc:docMk/>
          <pc:sldMk cId="1059231618" sldId="346"/>
        </pc:sldMkLst>
      </pc:sldChg>
      <pc:sldChg chg="del">
        <pc:chgData name="Katrine Eide" userId="S::katrine.eide@baerum.kommune.no::321faf17-0252-437b-8922-4d69d1f004cf" providerId="AD" clId="Web-{1C6AA056-4D42-56BE-A371-961C0D041A86}" dt="2023-11-14T08:27:27.923" v="18"/>
        <pc:sldMkLst>
          <pc:docMk/>
          <pc:sldMk cId="113649819" sldId="348"/>
        </pc:sldMkLst>
      </pc:sldChg>
      <pc:sldChg chg="del">
        <pc:chgData name="Katrine Eide" userId="S::katrine.eide@baerum.kommune.no::321faf17-0252-437b-8922-4d69d1f004cf" providerId="AD" clId="Web-{1C6AA056-4D42-56BE-A371-961C0D041A86}" dt="2023-11-14T08:27:26.313" v="17"/>
        <pc:sldMkLst>
          <pc:docMk/>
          <pc:sldMk cId="2520512981" sldId="350"/>
        </pc:sldMkLst>
      </pc:sldChg>
      <pc:sldChg chg="del">
        <pc:chgData name="Katrine Eide" userId="S::katrine.eide@baerum.kommune.no::321faf17-0252-437b-8922-4d69d1f004cf" providerId="AD" clId="Web-{1C6AA056-4D42-56BE-A371-961C0D041A86}" dt="2023-11-14T08:27:29.704" v="19"/>
        <pc:sldMkLst>
          <pc:docMk/>
          <pc:sldMk cId="600282896" sldId="351"/>
        </pc:sldMkLst>
      </pc:sldChg>
      <pc:sldChg chg="del">
        <pc:chgData name="Katrine Eide" userId="S::katrine.eide@baerum.kommune.no::321faf17-0252-437b-8922-4d69d1f004cf" providerId="AD" clId="Web-{1C6AA056-4D42-56BE-A371-961C0D041A86}" dt="2023-11-14T08:27:34.626" v="21"/>
        <pc:sldMkLst>
          <pc:docMk/>
          <pc:sldMk cId="4129891714" sldId="352"/>
        </pc:sldMkLst>
      </pc:sldChg>
      <pc:sldChg chg="del">
        <pc:chgData name="Katrine Eide" userId="S::katrine.eide@baerum.kommune.no::321faf17-0252-437b-8922-4d69d1f004cf" providerId="AD" clId="Web-{1C6AA056-4D42-56BE-A371-961C0D041A86}" dt="2023-11-14T08:27:35.830" v="22"/>
        <pc:sldMkLst>
          <pc:docMk/>
          <pc:sldMk cId="343845199" sldId="353"/>
        </pc:sldMkLst>
      </pc:sldChg>
      <pc:sldChg chg="del">
        <pc:chgData name="Katrine Eide" userId="S::katrine.eide@baerum.kommune.no::321faf17-0252-437b-8922-4d69d1f004cf" providerId="AD" clId="Web-{1C6AA056-4D42-56BE-A371-961C0D041A86}" dt="2023-11-14T08:27:37.986" v="23"/>
        <pc:sldMkLst>
          <pc:docMk/>
          <pc:sldMk cId="214644156" sldId="354"/>
        </pc:sldMkLst>
      </pc:sldChg>
      <pc:sldChg chg="del">
        <pc:chgData name="Katrine Eide" userId="S::katrine.eide@baerum.kommune.no::321faf17-0252-437b-8922-4d69d1f004cf" providerId="AD" clId="Web-{1C6AA056-4D42-56BE-A371-961C0D041A86}" dt="2023-11-14T08:27:39.814" v="24"/>
        <pc:sldMkLst>
          <pc:docMk/>
          <pc:sldMk cId="776575892" sldId="355"/>
        </pc:sldMkLst>
      </pc:sldChg>
      <pc:sldChg chg="del">
        <pc:chgData name="Katrine Eide" userId="S::katrine.eide@baerum.kommune.no::321faf17-0252-437b-8922-4d69d1f004cf" providerId="AD" clId="Web-{1C6AA056-4D42-56BE-A371-961C0D041A86}" dt="2023-11-14T08:27:14.282" v="10"/>
        <pc:sldMkLst>
          <pc:docMk/>
          <pc:sldMk cId="316875059" sldId="356"/>
        </pc:sldMkLst>
      </pc:sldChg>
      <pc:sldChg chg="del">
        <pc:chgData name="Katrine Eide" userId="S::katrine.eide@baerum.kommune.no::321faf17-0252-437b-8922-4d69d1f004cf" providerId="AD" clId="Web-{1C6AA056-4D42-56BE-A371-961C0D041A86}" dt="2023-11-14T08:26:35.311" v="0"/>
        <pc:sldMkLst>
          <pc:docMk/>
          <pc:sldMk cId="938113779" sldId="357"/>
        </pc:sldMkLst>
      </pc:sldChg>
    </pc:docChg>
  </pc:docChgLst>
  <pc:docChgLst>
    <pc:chgData name="Katrine Eide" userId="S::katrine.eide@baerum.kommune.no::321faf17-0252-437b-8922-4d69d1f004cf" providerId="AD" clId="Web-{7BBCEBAC-CB80-41D6-8C98-44A5DC98E891}"/>
    <pc:docChg chg="addSld delSld modSld sldOrd">
      <pc:chgData name="Katrine Eide" userId="S::katrine.eide@baerum.kommune.no::321faf17-0252-437b-8922-4d69d1f004cf" providerId="AD" clId="Web-{7BBCEBAC-CB80-41D6-8C98-44A5DC98E891}" dt="2023-10-30T09:30:34.124" v="6"/>
      <pc:docMkLst>
        <pc:docMk/>
      </pc:docMkLst>
      <pc:sldChg chg="del">
        <pc:chgData name="Katrine Eide" userId="S::katrine.eide@baerum.kommune.no::321faf17-0252-437b-8922-4d69d1f004cf" providerId="AD" clId="Web-{7BBCEBAC-CB80-41D6-8C98-44A5DC98E891}" dt="2023-10-30T09:29:00.216" v="1"/>
        <pc:sldMkLst>
          <pc:docMk/>
          <pc:sldMk cId="2288711010" sldId="267"/>
        </pc:sldMkLst>
      </pc:sldChg>
      <pc:sldChg chg="modTransition">
        <pc:chgData name="Katrine Eide" userId="S::katrine.eide@baerum.kommune.no::321faf17-0252-437b-8922-4d69d1f004cf" providerId="AD" clId="Web-{7BBCEBAC-CB80-41D6-8C98-44A5DC98E891}" dt="2023-10-30T09:30:25.171" v="4"/>
        <pc:sldMkLst>
          <pc:docMk/>
          <pc:sldMk cId="88774798" sldId="271"/>
        </pc:sldMkLst>
      </pc:sldChg>
      <pc:sldChg chg="del">
        <pc:chgData name="Katrine Eide" userId="S::katrine.eide@baerum.kommune.no::321faf17-0252-437b-8922-4d69d1f004cf" providerId="AD" clId="Web-{7BBCEBAC-CB80-41D6-8C98-44A5DC98E891}" dt="2023-10-30T09:29:19.435" v="2"/>
        <pc:sldMkLst>
          <pc:docMk/>
          <pc:sldMk cId="1745313432" sldId="310"/>
        </pc:sldMkLst>
      </pc:sldChg>
      <pc:sldChg chg="ord">
        <pc:chgData name="Katrine Eide" userId="S::katrine.eide@baerum.kommune.no::321faf17-0252-437b-8922-4d69d1f004cf" providerId="AD" clId="Web-{7BBCEBAC-CB80-41D6-8C98-44A5DC98E891}" dt="2023-10-30T09:29:55.545" v="3"/>
        <pc:sldMkLst>
          <pc:docMk/>
          <pc:sldMk cId="4211635909" sldId="312"/>
        </pc:sldMkLst>
      </pc:sldChg>
      <pc:sldChg chg="modTransition">
        <pc:chgData name="Katrine Eide" userId="S::katrine.eide@baerum.kommune.no::321faf17-0252-437b-8922-4d69d1f004cf" providerId="AD" clId="Web-{7BBCEBAC-CB80-41D6-8C98-44A5DC98E891}" dt="2023-10-30T09:30:30.827" v="5"/>
        <pc:sldMkLst>
          <pc:docMk/>
          <pc:sldMk cId="2668412460" sldId="338"/>
        </pc:sldMkLst>
      </pc:sldChg>
      <pc:sldChg chg="modTransition">
        <pc:chgData name="Katrine Eide" userId="S::katrine.eide@baerum.kommune.no::321faf17-0252-437b-8922-4d69d1f004cf" providerId="AD" clId="Web-{7BBCEBAC-CB80-41D6-8C98-44A5DC98E891}" dt="2023-10-30T09:30:34.124" v="6"/>
        <pc:sldMkLst>
          <pc:docMk/>
          <pc:sldMk cId="428705143" sldId="339"/>
        </pc:sldMkLst>
      </pc:sldChg>
      <pc:sldChg chg="add">
        <pc:chgData name="Katrine Eide" userId="S::katrine.eide@baerum.kommune.no::321faf17-0252-437b-8922-4d69d1f004cf" providerId="AD" clId="Web-{7BBCEBAC-CB80-41D6-8C98-44A5DC98E891}" dt="2023-10-30T09:28:57.653" v="0"/>
        <pc:sldMkLst>
          <pc:docMk/>
          <pc:sldMk cId="2538259367" sldId="340"/>
        </pc:sldMkLst>
      </pc:sldChg>
    </pc:docChg>
  </pc:docChgLst>
  <pc:docChgLst>
    <pc:chgData name="Katrine Eide" userId="S::katrine.eide@baerum.kommune.no::321faf17-0252-437b-8922-4d69d1f004cf" providerId="AD" clId="Web-{DA72C95C-8298-474D-80AF-AC3B8E8F6BE4}"/>
    <pc:docChg chg="addSld delSld modSld modMainMaster">
      <pc:chgData name="Katrine Eide" userId="S::katrine.eide@baerum.kommune.no::321faf17-0252-437b-8922-4d69d1f004cf" providerId="AD" clId="Web-{DA72C95C-8298-474D-80AF-AC3B8E8F6BE4}" dt="2023-10-30T09:27:19.775" v="571"/>
      <pc:docMkLst>
        <pc:docMk/>
      </pc:docMkLst>
      <pc:sldChg chg="modSp mod modClrScheme chgLayout">
        <pc:chgData name="Katrine Eide" userId="S::katrine.eide@baerum.kommune.no::321faf17-0252-437b-8922-4d69d1f004cf" providerId="AD" clId="Web-{DA72C95C-8298-474D-80AF-AC3B8E8F6BE4}" dt="2023-10-30T09:27:19.775" v="571"/>
        <pc:sldMkLst>
          <pc:docMk/>
          <pc:sldMk cId="1996060327" sldId="270"/>
        </pc:sldMkLst>
        <pc:picChg chg="mod">
          <ac:chgData name="Katrine Eide" userId="S::katrine.eide@baerum.kommune.no::321faf17-0252-437b-8922-4d69d1f004cf" providerId="AD" clId="Web-{DA72C95C-8298-474D-80AF-AC3B8E8F6BE4}" dt="2023-10-30T09:27:19.775" v="571"/>
          <ac:picMkLst>
            <pc:docMk/>
            <pc:sldMk cId="1996060327" sldId="270"/>
            <ac:picMk id="2" creationId="{00000000-0000-0000-0000-000000000000}"/>
          </ac:picMkLst>
        </pc:picChg>
      </pc:sldChg>
      <pc:sldChg chg="modSp mod modClrScheme chgLayout">
        <pc:chgData name="Katrine Eide" userId="S::katrine.eide@baerum.kommune.no::321faf17-0252-437b-8922-4d69d1f004cf" providerId="AD" clId="Web-{DA72C95C-8298-474D-80AF-AC3B8E8F6BE4}" dt="2023-10-30T09:13:55.809" v="469"/>
        <pc:sldMkLst>
          <pc:docMk/>
          <pc:sldMk cId="88774798" sldId="271"/>
        </pc:sldMkLst>
        <pc:picChg chg="mod">
          <ac:chgData name="Katrine Eide" userId="S::katrine.eide@baerum.kommune.no::321faf17-0252-437b-8922-4d69d1f004cf" providerId="AD" clId="Web-{DA72C95C-8298-474D-80AF-AC3B8E8F6BE4}" dt="2023-10-30T09:13:55.809" v="469"/>
          <ac:picMkLst>
            <pc:docMk/>
            <pc:sldMk cId="88774798" sldId="271"/>
            <ac:picMk id="2" creationId="{00000000-0000-0000-0000-000000000000}"/>
          </ac:picMkLst>
        </pc:picChg>
      </pc:sldChg>
      <pc:sldChg chg="del">
        <pc:chgData name="Katrine Eide" userId="S::katrine.eide@baerum.kommune.no::321faf17-0252-437b-8922-4d69d1f004cf" providerId="AD" clId="Web-{DA72C95C-8298-474D-80AF-AC3B8E8F6BE4}" dt="2023-10-30T08:30:18.078" v="5"/>
        <pc:sldMkLst>
          <pc:docMk/>
          <pc:sldMk cId="1739546327" sldId="308"/>
        </pc:sldMkLst>
      </pc:sldChg>
      <pc:sldChg chg="add">
        <pc:chgData name="Katrine Eide" userId="S::katrine.eide@baerum.kommune.no::321faf17-0252-437b-8922-4d69d1f004cf" providerId="AD" clId="Web-{DA72C95C-8298-474D-80AF-AC3B8E8F6BE4}" dt="2023-10-30T08:30:01.765" v="0"/>
        <pc:sldMkLst>
          <pc:docMk/>
          <pc:sldMk cId="1853160862" sldId="333"/>
        </pc:sldMkLst>
      </pc:sldChg>
      <pc:sldChg chg="add">
        <pc:chgData name="Katrine Eide" userId="S::katrine.eide@baerum.kommune.no::321faf17-0252-437b-8922-4d69d1f004cf" providerId="AD" clId="Web-{DA72C95C-8298-474D-80AF-AC3B8E8F6BE4}" dt="2023-10-30T08:30:01.828" v="1"/>
        <pc:sldMkLst>
          <pc:docMk/>
          <pc:sldMk cId="1212816096" sldId="334"/>
        </pc:sldMkLst>
      </pc:sldChg>
      <pc:sldChg chg="add">
        <pc:chgData name="Katrine Eide" userId="S::katrine.eide@baerum.kommune.no::321faf17-0252-437b-8922-4d69d1f004cf" providerId="AD" clId="Web-{DA72C95C-8298-474D-80AF-AC3B8E8F6BE4}" dt="2023-10-30T08:30:01.906" v="2"/>
        <pc:sldMkLst>
          <pc:docMk/>
          <pc:sldMk cId="1024057942" sldId="335"/>
        </pc:sldMkLst>
      </pc:sldChg>
      <pc:sldChg chg="addSp delSp modSp new del">
        <pc:chgData name="Katrine Eide" userId="S::katrine.eide@baerum.kommune.no::321faf17-0252-437b-8922-4d69d1f004cf" providerId="AD" clId="Web-{DA72C95C-8298-474D-80AF-AC3B8E8F6BE4}" dt="2023-10-30T09:26:38.039" v="569"/>
        <pc:sldMkLst>
          <pc:docMk/>
          <pc:sldMk cId="738410492" sldId="336"/>
        </pc:sldMkLst>
        <pc:grpChg chg="add del mod">
          <ac:chgData name="Katrine Eide" userId="S::katrine.eide@baerum.kommune.no::321faf17-0252-437b-8922-4d69d1f004cf" providerId="AD" clId="Web-{DA72C95C-8298-474D-80AF-AC3B8E8F6BE4}" dt="2023-10-30T09:05:31.369" v="356"/>
          <ac:grpSpMkLst>
            <pc:docMk/>
            <pc:sldMk cId="738410492" sldId="336"/>
            <ac:grpSpMk id="27" creationId="{ED31E47D-6010-59F4-EE8B-29FBFAB650F2}"/>
          </ac:grpSpMkLst>
        </pc:grpChg>
        <pc:grpChg chg="add del mod">
          <ac:chgData name="Katrine Eide" userId="S::katrine.eide@baerum.kommune.no::321faf17-0252-437b-8922-4d69d1f004cf" providerId="AD" clId="Web-{DA72C95C-8298-474D-80AF-AC3B8E8F6BE4}" dt="2023-10-30T08:52:59.453" v="220"/>
          <ac:grpSpMkLst>
            <pc:docMk/>
            <pc:sldMk cId="738410492" sldId="336"/>
            <ac:grpSpMk id="28" creationId="{0B1278CA-C928-656B-ED77-1A1FC3F8E7D8}"/>
          </ac:grpSpMkLst>
        </pc:grpChg>
        <pc:picChg chg="add mod">
          <ac:chgData name="Katrine Eide" userId="S::katrine.eide@baerum.kommune.no::321faf17-0252-437b-8922-4d69d1f004cf" providerId="AD" clId="Web-{DA72C95C-8298-474D-80AF-AC3B8E8F6BE4}" dt="2023-10-30T09:11:36.366" v="442" actId="1076"/>
          <ac:picMkLst>
            <pc:docMk/>
            <pc:sldMk cId="738410492" sldId="336"/>
            <ac:picMk id="2" creationId="{621B381C-2557-A7E7-548C-71AEA66A92EB}"/>
          </ac:picMkLst>
        </pc:picChg>
        <pc:picChg chg="add mod topLvl">
          <ac:chgData name="Katrine Eide" userId="S::katrine.eide@baerum.kommune.no::321faf17-0252-437b-8922-4d69d1f004cf" providerId="AD" clId="Web-{DA72C95C-8298-474D-80AF-AC3B8E8F6BE4}" dt="2023-10-30T09:24:03.299" v="484" actId="1076"/>
          <ac:picMkLst>
            <pc:docMk/>
            <pc:sldMk cId="738410492" sldId="336"/>
            <ac:picMk id="3" creationId="{AF7B4558-8C18-6A14-AE5B-713FE00D8649}"/>
          </ac:picMkLst>
        </pc:picChg>
        <pc:picChg chg="add del mod topLvl">
          <ac:chgData name="Katrine Eide" userId="S::katrine.eide@baerum.kommune.no::321faf17-0252-437b-8922-4d69d1f004cf" providerId="AD" clId="Web-{DA72C95C-8298-474D-80AF-AC3B8E8F6BE4}" dt="2023-10-30T09:11:02.225" v="432"/>
          <ac:picMkLst>
            <pc:docMk/>
            <pc:sldMk cId="738410492" sldId="336"/>
            <ac:picMk id="4" creationId="{FA06C6F7-5A7E-3A85-2B65-25E60E2700EE}"/>
          </ac:picMkLst>
        </pc:picChg>
        <pc:picChg chg="add mod topLvl">
          <ac:chgData name="Katrine Eide" userId="S::katrine.eide@baerum.kommune.no::321faf17-0252-437b-8922-4d69d1f004cf" providerId="AD" clId="Web-{DA72C95C-8298-474D-80AF-AC3B8E8F6BE4}" dt="2023-10-30T09:24:13.909" v="492" actId="1076"/>
          <ac:picMkLst>
            <pc:docMk/>
            <pc:sldMk cId="738410492" sldId="336"/>
            <ac:picMk id="5" creationId="{A6770D67-ABFA-B774-26E5-5F675F9E1087}"/>
          </ac:picMkLst>
        </pc:picChg>
        <pc:picChg chg="add mod topLvl">
          <ac:chgData name="Katrine Eide" userId="S::katrine.eide@baerum.kommune.no::321faf17-0252-437b-8922-4d69d1f004cf" providerId="AD" clId="Web-{DA72C95C-8298-474D-80AF-AC3B8E8F6BE4}" dt="2023-10-30T09:24:06.799" v="487" actId="1076"/>
          <ac:picMkLst>
            <pc:docMk/>
            <pc:sldMk cId="738410492" sldId="336"/>
            <ac:picMk id="6" creationId="{B2406646-E79C-C54C-4756-2090262BDDD2}"/>
          </ac:picMkLst>
        </pc:picChg>
        <pc:picChg chg="add mod topLvl">
          <ac:chgData name="Katrine Eide" userId="S::katrine.eide@baerum.kommune.no::321faf17-0252-437b-8922-4d69d1f004cf" providerId="AD" clId="Web-{DA72C95C-8298-474D-80AF-AC3B8E8F6BE4}" dt="2023-10-30T09:11:41.085" v="445" actId="14100"/>
          <ac:picMkLst>
            <pc:docMk/>
            <pc:sldMk cId="738410492" sldId="336"/>
            <ac:picMk id="7" creationId="{3DA2B37A-1C53-27B8-8173-80408440A2FC}"/>
          </ac:picMkLst>
        </pc:picChg>
        <pc:picChg chg="add mod topLvl">
          <ac:chgData name="Katrine Eide" userId="S::katrine.eide@baerum.kommune.no::321faf17-0252-437b-8922-4d69d1f004cf" providerId="AD" clId="Web-{DA72C95C-8298-474D-80AF-AC3B8E8F6BE4}" dt="2023-10-30T09:11:20.256" v="436" actId="1076"/>
          <ac:picMkLst>
            <pc:docMk/>
            <pc:sldMk cId="738410492" sldId="336"/>
            <ac:picMk id="8" creationId="{B351CFF5-1008-5F1A-F4BE-D113E2704D58}"/>
          </ac:picMkLst>
        </pc:picChg>
        <pc:picChg chg="add mod topLvl">
          <ac:chgData name="Katrine Eide" userId="S::katrine.eide@baerum.kommune.no::321faf17-0252-437b-8922-4d69d1f004cf" providerId="AD" clId="Web-{DA72C95C-8298-474D-80AF-AC3B8E8F6BE4}" dt="2023-10-30T09:12:01.836" v="454" actId="1076"/>
          <ac:picMkLst>
            <pc:docMk/>
            <pc:sldMk cId="738410492" sldId="336"/>
            <ac:picMk id="9" creationId="{F481926E-2A62-6790-31B9-A0823F1ECBAC}"/>
          </ac:picMkLst>
        </pc:picChg>
        <pc:picChg chg="add mod topLvl">
          <ac:chgData name="Katrine Eide" userId="S::katrine.eide@baerum.kommune.no::321faf17-0252-437b-8922-4d69d1f004cf" providerId="AD" clId="Web-{DA72C95C-8298-474D-80AF-AC3B8E8F6BE4}" dt="2023-10-30T09:08:29.985" v="387" actId="1076"/>
          <ac:picMkLst>
            <pc:docMk/>
            <pc:sldMk cId="738410492" sldId="336"/>
            <ac:picMk id="10" creationId="{B958B5C9-B3C0-3392-146B-A583373DE398}"/>
          </ac:picMkLst>
        </pc:picChg>
        <pc:picChg chg="add del mod topLvl">
          <ac:chgData name="Katrine Eide" userId="S::katrine.eide@baerum.kommune.no::321faf17-0252-437b-8922-4d69d1f004cf" providerId="AD" clId="Web-{DA72C95C-8298-474D-80AF-AC3B8E8F6BE4}" dt="2023-10-30T09:05:21.119" v="354"/>
          <ac:picMkLst>
            <pc:docMk/>
            <pc:sldMk cId="738410492" sldId="336"/>
            <ac:picMk id="11" creationId="{5A02D1D9-5F02-CB82-4E28-FC5F871DA6AD}"/>
          </ac:picMkLst>
        </pc:picChg>
        <pc:picChg chg="add mod topLvl">
          <ac:chgData name="Katrine Eide" userId="S::katrine.eide@baerum.kommune.no::321faf17-0252-437b-8922-4d69d1f004cf" providerId="AD" clId="Web-{DA72C95C-8298-474D-80AF-AC3B8E8F6BE4}" dt="2023-10-30T09:11:23.788" v="437" actId="1076"/>
          <ac:picMkLst>
            <pc:docMk/>
            <pc:sldMk cId="738410492" sldId="336"/>
            <ac:picMk id="12" creationId="{1EC641F7-10B1-CD78-0F5A-742265162F12}"/>
          </ac:picMkLst>
        </pc:picChg>
        <pc:picChg chg="add del mod">
          <ac:chgData name="Katrine Eide" userId="S::katrine.eide@baerum.kommune.no::321faf17-0252-437b-8922-4d69d1f004cf" providerId="AD" clId="Web-{DA72C95C-8298-474D-80AF-AC3B8E8F6BE4}" dt="2023-10-30T08:43:09.651" v="49"/>
          <ac:picMkLst>
            <pc:docMk/>
            <pc:sldMk cId="738410492" sldId="336"/>
            <ac:picMk id="13" creationId="{03EC8805-EDFE-87D3-1D84-8C486AA4A33A}"/>
          </ac:picMkLst>
        </pc:picChg>
        <pc:picChg chg="add mod topLvl">
          <ac:chgData name="Katrine Eide" userId="S::katrine.eide@baerum.kommune.no::321faf17-0252-437b-8922-4d69d1f004cf" providerId="AD" clId="Web-{DA72C95C-8298-474D-80AF-AC3B8E8F6BE4}" dt="2023-10-30T09:05:41.417" v="358" actId="14100"/>
          <ac:picMkLst>
            <pc:docMk/>
            <pc:sldMk cId="738410492" sldId="336"/>
            <ac:picMk id="14" creationId="{754D9DF2-D905-C56E-9CF1-D3E43A399905}"/>
          </ac:picMkLst>
        </pc:picChg>
        <pc:picChg chg="add mod topLvl">
          <ac:chgData name="Katrine Eide" userId="S::katrine.eide@baerum.kommune.no::321faf17-0252-437b-8922-4d69d1f004cf" providerId="AD" clId="Web-{DA72C95C-8298-474D-80AF-AC3B8E8F6BE4}" dt="2023-10-30T09:24:02.456" v="483" actId="1076"/>
          <ac:picMkLst>
            <pc:docMk/>
            <pc:sldMk cId="738410492" sldId="336"/>
            <ac:picMk id="15" creationId="{26BDFFE4-ACBD-9235-9186-844C0B8411AD}"/>
          </ac:picMkLst>
        </pc:picChg>
        <pc:picChg chg="add mod topLvl">
          <ac:chgData name="Katrine Eide" userId="S::katrine.eide@baerum.kommune.no::321faf17-0252-437b-8922-4d69d1f004cf" providerId="AD" clId="Web-{DA72C95C-8298-474D-80AF-AC3B8E8F6BE4}" dt="2023-10-30T09:11:47.367" v="448" actId="14100"/>
          <ac:picMkLst>
            <pc:docMk/>
            <pc:sldMk cId="738410492" sldId="336"/>
            <ac:picMk id="16" creationId="{4952B01C-B1C2-02D7-07C7-3666B34CBC12}"/>
          </ac:picMkLst>
        </pc:picChg>
        <pc:picChg chg="add mod topLvl">
          <ac:chgData name="Katrine Eide" userId="S::katrine.eide@baerum.kommune.no::321faf17-0252-437b-8922-4d69d1f004cf" providerId="AD" clId="Web-{DA72C95C-8298-474D-80AF-AC3B8E8F6BE4}" dt="2023-10-30T09:12:15.790" v="461" actId="14100"/>
          <ac:picMkLst>
            <pc:docMk/>
            <pc:sldMk cId="738410492" sldId="336"/>
            <ac:picMk id="17" creationId="{C614AA6D-A9F8-6F0D-6B3F-701CEC5DE465}"/>
          </ac:picMkLst>
        </pc:picChg>
        <pc:picChg chg="add mod topLvl">
          <ac:chgData name="Katrine Eide" userId="S::katrine.eide@baerum.kommune.no::321faf17-0252-437b-8922-4d69d1f004cf" providerId="AD" clId="Web-{DA72C95C-8298-474D-80AF-AC3B8E8F6BE4}" dt="2023-10-30T09:24:06.096" v="486" actId="1076"/>
          <ac:picMkLst>
            <pc:docMk/>
            <pc:sldMk cId="738410492" sldId="336"/>
            <ac:picMk id="18" creationId="{C5697682-7573-869E-ADE8-5BA61CABBDB5}"/>
          </ac:picMkLst>
        </pc:picChg>
        <pc:picChg chg="add mod topLvl">
          <ac:chgData name="Katrine Eide" userId="S::katrine.eide@baerum.kommune.no::321faf17-0252-437b-8922-4d69d1f004cf" providerId="AD" clId="Web-{DA72C95C-8298-474D-80AF-AC3B8E8F6BE4}" dt="2023-10-30T09:10:56.099" v="426" actId="1076"/>
          <ac:picMkLst>
            <pc:docMk/>
            <pc:sldMk cId="738410492" sldId="336"/>
            <ac:picMk id="19" creationId="{D6A35538-8643-74CE-55D8-FC2914FB5242}"/>
          </ac:picMkLst>
        </pc:picChg>
        <pc:picChg chg="add mod topLvl">
          <ac:chgData name="Katrine Eide" userId="S::katrine.eide@baerum.kommune.no::321faf17-0252-437b-8922-4d69d1f004cf" providerId="AD" clId="Web-{DA72C95C-8298-474D-80AF-AC3B8E8F6BE4}" dt="2023-10-30T09:24:04.659" v="485" actId="1076"/>
          <ac:picMkLst>
            <pc:docMk/>
            <pc:sldMk cId="738410492" sldId="336"/>
            <ac:picMk id="20" creationId="{D120103D-8352-3A16-D8F0-4486DEA441E5}"/>
          </ac:picMkLst>
        </pc:picChg>
        <pc:picChg chg="add mod topLvl">
          <ac:chgData name="Katrine Eide" userId="S::katrine.eide@baerum.kommune.no::321faf17-0252-437b-8922-4d69d1f004cf" providerId="AD" clId="Web-{DA72C95C-8298-474D-80AF-AC3B8E8F6BE4}" dt="2023-10-30T09:24:10.081" v="490" actId="1076"/>
          <ac:picMkLst>
            <pc:docMk/>
            <pc:sldMk cId="738410492" sldId="336"/>
            <ac:picMk id="21" creationId="{BC4CD223-FF22-8C4B-7A90-21BD7B8B5443}"/>
          </ac:picMkLst>
        </pc:picChg>
        <pc:picChg chg="add mod topLvl">
          <ac:chgData name="Katrine Eide" userId="S::katrine.eide@baerum.kommune.no::321faf17-0252-437b-8922-4d69d1f004cf" providerId="AD" clId="Web-{DA72C95C-8298-474D-80AF-AC3B8E8F6BE4}" dt="2023-10-30T09:11:56.930" v="452" actId="1076"/>
          <ac:picMkLst>
            <pc:docMk/>
            <pc:sldMk cId="738410492" sldId="336"/>
            <ac:picMk id="22" creationId="{D9E5CBFA-A10D-DC01-5C00-860E7ECB05AD}"/>
          </ac:picMkLst>
        </pc:picChg>
        <pc:picChg chg="add del mod topLvl">
          <ac:chgData name="Katrine Eide" userId="S::katrine.eide@baerum.kommune.no::321faf17-0252-437b-8922-4d69d1f004cf" providerId="AD" clId="Web-{DA72C95C-8298-474D-80AF-AC3B8E8F6BE4}" dt="2023-10-30T09:11:50.023" v="449"/>
          <ac:picMkLst>
            <pc:docMk/>
            <pc:sldMk cId="738410492" sldId="336"/>
            <ac:picMk id="23" creationId="{85231C42-E344-4A4B-247F-A38788D3AED5}"/>
          </ac:picMkLst>
        </pc:picChg>
        <pc:picChg chg="add mod topLvl">
          <ac:chgData name="Katrine Eide" userId="S::katrine.eide@baerum.kommune.no::321faf17-0252-437b-8922-4d69d1f004cf" providerId="AD" clId="Web-{DA72C95C-8298-474D-80AF-AC3B8E8F6BE4}" dt="2023-10-30T09:11:19.084" v="435" actId="1076"/>
          <ac:picMkLst>
            <pc:docMk/>
            <pc:sldMk cId="738410492" sldId="336"/>
            <ac:picMk id="24" creationId="{778F8DF4-2D5D-8780-ADCA-2312F02AC2D7}"/>
          </ac:picMkLst>
        </pc:picChg>
        <pc:picChg chg="add mod topLvl">
          <ac:chgData name="Katrine Eide" userId="S::katrine.eide@baerum.kommune.no::321faf17-0252-437b-8922-4d69d1f004cf" providerId="AD" clId="Web-{DA72C95C-8298-474D-80AF-AC3B8E8F6BE4}" dt="2023-10-30T09:24:10.800" v="491" actId="1076"/>
          <ac:picMkLst>
            <pc:docMk/>
            <pc:sldMk cId="738410492" sldId="336"/>
            <ac:picMk id="25" creationId="{B9A9EB52-D5C0-74C3-D5EF-50701FE73A6A}"/>
          </ac:picMkLst>
        </pc:picChg>
        <pc:picChg chg="add mod topLvl">
          <ac:chgData name="Katrine Eide" userId="S::katrine.eide@baerum.kommune.no::321faf17-0252-437b-8922-4d69d1f004cf" providerId="AD" clId="Web-{DA72C95C-8298-474D-80AF-AC3B8E8F6BE4}" dt="2023-10-30T09:12:51.275" v="466" actId="1076"/>
          <ac:picMkLst>
            <pc:docMk/>
            <pc:sldMk cId="738410492" sldId="336"/>
            <ac:picMk id="26" creationId="{DB34224C-4886-F23C-0EEF-787BB5A9700A}"/>
          </ac:picMkLst>
        </pc:picChg>
        <pc:picChg chg="add mod">
          <ac:chgData name="Katrine Eide" userId="S::katrine.eide@baerum.kommune.no::321faf17-0252-437b-8922-4d69d1f004cf" providerId="AD" clId="Web-{DA72C95C-8298-474D-80AF-AC3B8E8F6BE4}" dt="2023-10-30T09:24:07.503" v="488" actId="1076"/>
          <ac:picMkLst>
            <pc:docMk/>
            <pc:sldMk cId="738410492" sldId="336"/>
            <ac:picMk id="29" creationId="{CD500921-E08B-06B3-7637-EBDC52A16D59}"/>
          </ac:picMkLst>
        </pc:picChg>
        <pc:picChg chg="add mod">
          <ac:chgData name="Katrine Eide" userId="S::katrine.eide@baerum.kommune.no::321faf17-0252-437b-8922-4d69d1f004cf" providerId="AD" clId="Web-{DA72C95C-8298-474D-80AF-AC3B8E8F6BE4}" dt="2023-10-30T09:11:55.414" v="451" actId="14100"/>
          <ac:picMkLst>
            <pc:docMk/>
            <pc:sldMk cId="738410492" sldId="336"/>
            <ac:picMk id="30" creationId="{23D9ABF8-5A7A-0E49-9C90-B2A71FC5E41F}"/>
          </ac:picMkLst>
        </pc:picChg>
      </pc:sldChg>
      <pc:sldChg chg="add del">
        <pc:chgData name="Katrine Eide" userId="S::katrine.eide@baerum.kommune.no::321faf17-0252-437b-8922-4d69d1f004cf" providerId="AD" clId="Web-{DA72C95C-8298-474D-80AF-AC3B8E8F6BE4}" dt="2023-10-30T08:30:13.140" v="4"/>
        <pc:sldMkLst>
          <pc:docMk/>
          <pc:sldMk cId="1285203723" sldId="336"/>
        </pc:sldMkLst>
      </pc:sldChg>
      <pc:sldChg chg="addSp modSp add del replId">
        <pc:chgData name="Katrine Eide" userId="S::katrine.eide@baerum.kommune.no::321faf17-0252-437b-8922-4d69d1f004cf" providerId="AD" clId="Web-{DA72C95C-8298-474D-80AF-AC3B8E8F6BE4}" dt="2023-10-30T09:26:41.352" v="570"/>
        <pc:sldMkLst>
          <pc:docMk/>
          <pc:sldMk cId="4249325353" sldId="337"/>
        </pc:sldMkLst>
        <pc:spChg chg="add mod">
          <ac:chgData name="Katrine Eide" userId="S::katrine.eide@baerum.kommune.no::321faf17-0252-437b-8922-4d69d1f004cf" providerId="AD" clId="Web-{DA72C95C-8298-474D-80AF-AC3B8E8F6BE4}" dt="2023-10-30T09:15:01.639" v="472"/>
          <ac:spMkLst>
            <pc:docMk/>
            <pc:sldMk cId="4249325353" sldId="337"/>
            <ac:spMk id="3" creationId="{D11ED483-AFB3-CB0E-954F-FFDB0087583E}"/>
          </ac:spMkLst>
        </pc:spChg>
      </pc:sldChg>
      <pc:sldChg chg="addSp modSp new mod modClrScheme chgLayout">
        <pc:chgData name="Katrine Eide" userId="S::katrine.eide@baerum.kommune.no::321faf17-0252-437b-8922-4d69d1f004cf" providerId="AD" clId="Web-{DA72C95C-8298-474D-80AF-AC3B8E8F6BE4}" dt="2023-10-30T09:23:10.718" v="481"/>
        <pc:sldMkLst>
          <pc:docMk/>
          <pc:sldMk cId="2668412460" sldId="338"/>
        </pc:sldMkLst>
        <pc:picChg chg="add mod">
          <ac:chgData name="Katrine Eide" userId="S::katrine.eide@baerum.kommune.no::321faf17-0252-437b-8922-4d69d1f004cf" providerId="AD" clId="Web-{DA72C95C-8298-474D-80AF-AC3B8E8F6BE4}" dt="2023-10-30T09:23:10.718" v="481"/>
          <ac:picMkLst>
            <pc:docMk/>
            <pc:sldMk cId="2668412460" sldId="338"/>
            <ac:picMk id="2" creationId="{AB813152-9001-2A2C-91B5-99222CD25EA7}"/>
          </ac:picMkLst>
        </pc:picChg>
      </pc:sldChg>
      <pc:sldChg chg="addSp delSp modSp add replId">
        <pc:chgData name="Katrine Eide" userId="S::katrine.eide@baerum.kommune.no::321faf17-0252-437b-8922-4d69d1f004cf" providerId="AD" clId="Web-{DA72C95C-8298-474D-80AF-AC3B8E8F6BE4}" dt="2023-10-30T09:26:20.851" v="568" actId="1076"/>
        <pc:sldMkLst>
          <pc:docMk/>
          <pc:sldMk cId="428705143" sldId="339"/>
        </pc:sldMkLst>
        <pc:picChg chg="add mod">
          <ac:chgData name="Katrine Eide" userId="S::katrine.eide@baerum.kommune.no::321faf17-0252-437b-8922-4d69d1f004cf" providerId="AD" clId="Web-{DA72C95C-8298-474D-80AF-AC3B8E8F6BE4}" dt="2023-10-30T09:24:54.926" v="538" actId="1076"/>
          <ac:picMkLst>
            <pc:docMk/>
            <pc:sldMk cId="428705143" sldId="339"/>
            <ac:picMk id="4" creationId="{E07D9A9C-0E3C-3B39-204A-EF4CF71CC6D3}"/>
          </ac:picMkLst>
        </pc:picChg>
        <pc:picChg chg="add mod">
          <ac:chgData name="Katrine Eide" userId="S::katrine.eide@baerum.kommune.no::321faf17-0252-437b-8922-4d69d1f004cf" providerId="AD" clId="Web-{DA72C95C-8298-474D-80AF-AC3B8E8F6BE4}" dt="2023-10-30T09:26:01.663" v="558" actId="1076"/>
          <ac:picMkLst>
            <pc:docMk/>
            <pc:sldMk cId="428705143" sldId="339"/>
            <ac:picMk id="6" creationId="{EFA011AF-7D47-2E87-EB2C-D9BE69F822B4}"/>
          </ac:picMkLst>
        </pc:picChg>
        <pc:picChg chg="add mod">
          <ac:chgData name="Katrine Eide" userId="S::katrine.eide@baerum.kommune.no::321faf17-0252-437b-8922-4d69d1f004cf" providerId="AD" clId="Web-{DA72C95C-8298-474D-80AF-AC3B8E8F6BE4}" dt="2023-10-30T09:24:33.628" v="515" actId="1076"/>
          <ac:picMkLst>
            <pc:docMk/>
            <pc:sldMk cId="428705143" sldId="339"/>
            <ac:picMk id="8" creationId="{89B74AFF-9412-DE89-912F-C89CDB7821CD}"/>
          </ac:picMkLst>
        </pc:picChg>
        <pc:picChg chg="add mod">
          <ac:chgData name="Katrine Eide" userId="S::katrine.eide@baerum.kommune.no::321faf17-0252-437b-8922-4d69d1f004cf" providerId="AD" clId="Web-{DA72C95C-8298-474D-80AF-AC3B8E8F6BE4}" dt="2023-10-30T09:26:11.632" v="564" actId="1076"/>
          <ac:picMkLst>
            <pc:docMk/>
            <pc:sldMk cId="428705143" sldId="339"/>
            <ac:picMk id="10" creationId="{0DF319FA-4B24-122D-F099-3C4FF39EB8DD}"/>
          </ac:picMkLst>
        </pc:picChg>
        <pc:picChg chg="add mod">
          <ac:chgData name="Katrine Eide" userId="S::katrine.eide@baerum.kommune.no::321faf17-0252-437b-8922-4d69d1f004cf" providerId="AD" clId="Web-{DA72C95C-8298-474D-80AF-AC3B8E8F6BE4}" dt="2023-10-30T09:24:33.675" v="517" actId="1076"/>
          <ac:picMkLst>
            <pc:docMk/>
            <pc:sldMk cId="428705143" sldId="339"/>
            <ac:picMk id="12" creationId="{6091319C-49D5-117B-7FB3-D63DCDA9B928}"/>
          </ac:picMkLst>
        </pc:picChg>
        <pc:picChg chg="add mod">
          <ac:chgData name="Katrine Eide" userId="S::katrine.eide@baerum.kommune.no::321faf17-0252-437b-8922-4d69d1f004cf" providerId="AD" clId="Web-{DA72C95C-8298-474D-80AF-AC3B8E8F6BE4}" dt="2023-10-30T09:26:07.616" v="561" actId="1076"/>
          <ac:picMkLst>
            <pc:docMk/>
            <pc:sldMk cId="428705143" sldId="339"/>
            <ac:picMk id="14" creationId="{4B545D49-3B80-050A-DEEF-8E58DA32DC32}"/>
          </ac:picMkLst>
        </pc:picChg>
        <pc:picChg chg="add mod modCrop">
          <ac:chgData name="Katrine Eide" userId="S::katrine.eide@baerum.kommune.no::321faf17-0252-437b-8922-4d69d1f004cf" providerId="AD" clId="Web-{DA72C95C-8298-474D-80AF-AC3B8E8F6BE4}" dt="2023-10-30T09:25:05.176" v="544" actId="1076"/>
          <ac:picMkLst>
            <pc:docMk/>
            <pc:sldMk cId="428705143" sldId="339"/>
            <ac:picMk id="16" creationId="{319BE3A2-44A7-CFD5-8DD6-42BC2E5BCAFB}"/>
          </ac:picMkLst>
        </pc:picChg>
        <pc:picChg chg="add mod">
          <ac:chgData name="Katrine Eide" userId="S::katrine.eide@baerum.kommune.no::321faf17-0252-437b-8922-4d69d1f004cf" providerId="AD" clId="Web-{DA72C95C-8298-474D-80AF-AC3B8E8F6BE4}" dt="2023-10-30T09:24:33.738" v="520" actId="1076"/>
          <ac:picMkLst>
            <pc:docMk/>
            <pc:sldMk cId="428705143" sldId="339"/>
            <ac:picMk id="18" creationId="{0F1F7212-A2A0-2822-AB45-A72EEFD97EC1}"/>
          </ac:picMkLst>
        </pc:picChg>
        <pc:picChg chg="add mod">
          <ac:chgData name="Katrine Eide" userId="S::katrine.eide@baerum.kommune.no::321faf17-0252-437b-8922-4d69d1f004cf" providerId="AD" clId="Web-{DA72C95C-8298-474D-80AF-AC3B8E8F6BE4}" dt="2023-10-30T09:26:06.007" v="560" actId="1076"/>
          <ac:picMkLst>
            <pc:docMk/>
            <pc:sldMk cId="428705143" sldId="339"/>
            <ac:picMk id="20" creationId="{4337E2CF-B9D2-B67B-EEC9-30549E5C93EE}"/>
          </ac:picMkLst>
        </pc:picChg>
        <pc:picChg chg="add mod">
          <ac:chgData name="Katrine Eide" userId="S::katrine.eide@baerum.kommune.no::321faf17-0252-437b-8922-4d69d1f004cf" providerId="AD" clId="Web-{DA72C95C-8298-474D-80AF-AC3B8E8F6BE4}" dt="2023-10-30T09:24:33.785" v="522" actId="1076"/>
          <ac:picMkLst>
            <pc:docMk/>
            <pc:sldMk cId="428705143" sldId="339"/>
            <ac:picMk id="22" creationId="{F6073E55-EDC3-AF40-4184-6D7E9A4628B2}"/>
          </ac:picMkLst>
        </pc:picChg>
        <pc:picChg chg="add mod">
          <ac:chgData name="Katrine Eide" userId="S::katrine.eide@baerum.kommune.no::321faf17-0252-437b-8922-4d69d1f004cf" providerId="AD" clId="Web-{DA72C95C-8298-474D-80AF-AC3B8E8F6BE4}" dt="2023-10-30T09:24:33.816" v="523" actId="1076"/>
          <ac:picMkLst>
            <pc:docMk/>
            <pc:sldMk cId="428705143" sldId="339"/>
            <ac:picMk id="24" creationId="{BF4C44DE-5A1B-AF33-56D8-B639F3F1DE6F}"/>
          </ac:picMkLst>
        </pc:picChg>
        <pc:picChg chg="add mod">
          <ac:chgData name="Katrine Eide" userId="S::katrine.eide@baerum.kommune.no::321faf17-0252-437b-8922-4d69d1f004cf" providerId="AD" clId="Web-{DA72C95C-8298-474D-80AF-AC3B8E8F6BE4}" dt="2023-10-30T09:24:33.848" v="524" actId="1076"/>
          <ac:picMkLst>
            <pc:docMk/>
            <pc:sldMk cId="428705143" sldId="339"/>
            <ac:picMk id="26" creationId="{866777C7-B2A2-AD5A-1D78-79DBF6B7F825}"/>
          </ac:picMkLst>
        </pc:picChg>
        <pc:picChg chg="add del mod">
          <ac:chgData name="Katrine Eide" userId="S::katrine.eide@baerum.kommune.no::321faf17-0252-437b-8922-4d69d1f004cf" providerId="AD" clId="Web-{DA72C95C-8298-474D-80AF-AC3B8E8F6BE4}" dt="2023-10-30T09:26:17.460" v="567"/>
          <ac:picMkLst>
            <pc:docMk/>
            <pc:sldMk cId="428705143" sldId="339"/>
            <ac:picMk id="28" creationId="{83BD4C6B-BC27-074F-5657-07072E1F5A7F}"/>
          </ac:picMkLst>
        </pc:picChg>
        <pc:picChg chg="add mod">
          <ac:chgData name="Katrine Eide" userId="S::katrine.eide@baerum.kommune.no::321faf17-0252-437b-8922-4d69d1f004cf" providerId="AD" clId="Web-{DA72C95C-8298-474D-80AF-AC3B8E8F6BE4}" dt="2023-10-30T09:25:58.381" v="556" actId="1076"/>
          <ac:picMkLst>
            <pc:docMk/>
            <pc:sldMk cId="428705143" sldId="339"/>
            <ac:picMk id="30" creationId="{F05F39EC-40EA-8A2C-3683-10456227BA72}"/>
          </ac:picMkLst>
        </pc:picChg>
        <pc:picChg chg="add mod">
          <ac:chgData name="Katrine Eide" userId="S::katrine.eide@baerum.kommune.no::321faf17-0252-437b-8922-4d69d1f004cf" providerId="AD" clId="Web-{DA72C95C-8298-474D-80AF-AC3B8E8F6BE4}" dt="2023-10-30T09:26:10.257" v="563" actId="1076"/>
          <ac:picMkLst>
            <pc:docMk/>
            <pc:sldMk cId="428705143" sldId="339"/>
            <ac:picMk id="32" creationId="{A4BBDB82-2C0F-A796-03C9-18D3C742CBF3}"/>
          </ac:picMkLst>
        </pc:picChg>
        <pc:picChg chg="add mod">
          <ac:chgData name="Katrine Eide" userId="S::katrine.eide@baerum.kommune.no::321faf17-0252-437b-8922-4d69d1f004cf" providerId="AD" clId="Web-{DA72C95C-8298-474D-80AF-AC3B8E8F6BE4}" dt="2023-10-30T09:24:33.910" v="528" actId="1076"/>
          <ac:picMkLst>
            <pc:docMk/>
            <pc:sldMk cId="428705143" sldId="339"/>
            <ac:picMk id="34" creationId="{6005DB2A-27A9-E134-4149-722410C3EDFB}"/>
          </ac:picMkLst>
        </pc:picChg>
        <pc:picChg chg="add mod">
          <ac:chgData name="Katrine Eide" userId="S::katrine.eide@baerum.kommune.no::321faf17-0252-437b-8922-4d69d1f004cf" providerId="AD" clId="Web-{DA72C95C-8298-474D-80AF-AC3B8E8F6BE4}" dt="2023-10-30T09:26:08.851" v="562" actId="1076"/>
          <ac:picMkLst>
            <pc:docMk/>
            <pc:sldMk cId="428705143" sldId="339"/>
            <ac:picMk id="36" creationId="{6B2781AA-CE71-6424-8AA5-58D60E461745}"/>
          </ac:picMkLst>
        </pc:picChg>
        <pc:picChg chg="add mod">
          <ac:chgData name="Katrine Eide" userId="S::katrine.eide@baerum.kommune.no::321faf17-0252-437b-8922-4d69d1f004cf" providerId="AD" clId="Web-{DA72C95C-8298-474D-80AF-AC3B8E8F6BE4}" dt="2023-10-30T09:25:57.069" v="555" actId="1076"/>
          <ac:picMkLst>
            <pc:docMk/>
            <pc:sldMk cId="428705143" sldId="339"/>
            <ac:picMk id="38" creationId="{B015647B-A9E8-059E-493A-6601FB613F16}"/>
          </ac:picMkLst>
        </pc:picChg>
        <pc:picChg chg="add mod">
          <ac:chgData name="Katrine Eide" userId="S::katrine.eide@baerum.kommune.no::321faf17-0252-437b-8922-4d69d1f004cf" providerId="AD" clId="Web-{DA72C95C-8298-474D-80AF-AC3B8E8F6BE4}" dt="2023-10-30T09:24:53.067" v="537" actId="1076"/>
          <ac:picMkLst>
            <pc:docMk/>
            <pc:sldMk cId="428705143" sldId="339"/>
            <ac:picMk id="40" creationId="{DF2D83F1-5C69-2D73-0DC7-B6E082814410}"/>
          </ac:picMkLst>
        </pc:picChg>
        <pc:picChg chg="add mod">
          <ac:chgData name="Katrine Eide" userId="S::katrine.eide@baerum.kommune.no::321faf17-0252-437b-8922-4d69d1f004cf" providerId="AD" clId="Web-{DA72C95C-8298-474D-80AF-AC3B8E8F6BE4}" dt="2023-10-30T09:24:46.457" v="534" actId="1076"/>
          <ac:picMkLst>
            <pc:docMk/>
            <pc:sldMk cId="428705143" sldId="339"/>
            <ac:picMk id="42" creationId="{F4E5745E-73B7-7B3F-7045-9AB336E8DCA9}"/>
          </ac:picMkLst>
        </pc:picChg>
        <pc:picChg chg="add mod">
          <ac:chgData name="Katrine Eide" userId="S::katrine.eide@baerum.kommune.no::321faf17-0252-437b-8922-4d69d1f004cf" providerId="AD" clId="Web-{DA72C95C-8298-474D-80AF-AC3B8E8F6BE4}" dt="2023-10-30T09:26:20.851" v="568" actId="1076"/>
          <ac:picMkLst>
            <pc:docMk/>
            <pc:sldMk cId="428705143" sldId="339"/>
            <ac:picMk id="44" creationId="{D6F13C5E-B423-2184-8D88-FC4E8FCA045D}"/>
          </ac:picMkLst>
        </pc:picChg>
      </pc:sldChg>
      <pc:sldMasterChg chg="modSldLayout">
        <pc:chgData name="Katrine Eide" userId="S::katrine.eide@baerum.kommune.no::321faf17-0252-437b-8922-4d69d1f004cf" providerId="AD" clId="Web-{DA72C95C-8298-474D-80AF-AC3B8E8F6BE4}" dt="2023-10-30T08:30:01.828" v="1"/>
        <pc:sldMasterMkLst>
          <pc:docMk/>
          <pc:sldMasterMk cId="1667272659" sldId="2147483648"/>
        </pc:sldMasterMkLst>
        <pc:sldLayoutChg chg="replId">
          <pc:chgData name="Katrine Eide" userId="S::katrine.eide@baerum.kommune.no::321faf17-0252-437b-8922-4d69d1f004cf" providerId="AD" clId="Web-{DA72C95C-8298-474D-80AF-AC3B8E8F6BE4}" dt="2023-10-30T08:30:01.828" v="1"/>
          <pc:sldLayoutMkLst>
            <pc:docMk/>
            <pc:sldMasterMk cId="1667272659" sldId="2147483648"/>
            <pc:sldLayoutMk cId="2573575179" sldId="2147483711"/>
          </pc:sldLayoutMkLst>
        </pc:sldLayoutChg>
        <pc:sldLayoutChg chg="replId">
          <pc:chgData name="Katrine Eide" userId="S::katrine.eide@baerum.kommune.no::321faf17-0252-437b-8922-4d69d1f004cf" providerId="AD" clId="Web-{DA72C95C-8298-474D-80AF-AC3B8E8F6BE4}" dt="2023-10-30T08:30:01.828" v="1"/>
          <pc:sldLayoutMkLst>
            <pc:docMk/>
            <pc:sldMasterMk cId="1667272659" sldId="2147483648"/>
            <pc:sldLayoutMk cId="3443722186" sldId="2147483712"/>
          </pc:sldLayoutMkLst>
        </pc:sldLayoutChg>
        <pc:sldLayoutChg chg="replId">
          <pc:chgData name="Katrine Eide" userId="S::katrine.eide@baerum.kommune.no::321faf17-0252-437b-8922-4d69d1f004cf" providerId="AD" clId="Web-{DA72C95C-8298-474D-80AF-AC3B8E8F6BE4}" dt="2023-10-30T08:30:01.828" v="1"/>
          <pc:sldLayoutMkLst>
            <pc:docMk/>
            <pc:sldMasterMk cId="1667272659" sldId="2147483648"/>
            <pc:sldLayoutMk cId="1711643581" sldId="2147483713"/>
          </pc:sldLayoutMkLst>
        </pc:sldLayoutChg>
        <pc:sldLayoutChg chg="replId">
          <pc:chgData name="Katrine Eide" userId="S::katrine.eide@baerum.kommune.no::321faf17-0252-437b-8922-4d69d1f004cf" providerId="AD" clId="Web-{DA72C95C-8298-474D-80AF-AC3B8E8F6BE4}" dt="2023-10-30T08:30:01.828" v="1"/>
          <pc:sldLayoutMkLst>
            <pc:docMk/>
            <pc:sldMasterMk cId="1667272659" sldId="2147483648"/>
            <pc:sldLayoutMk cId="67020673" sldId="2147483714"/>
          </pc:sldLayoutMkLst>
        </pc:sldLayoutChg>
        <pc:sldLayoutChg chg="replId">
          <pc:chgData name="Katrine Eide" userId="S::katrine.eide@baerum.kommune.no::321faf17-0252-437b-8922-4d69d1f004cf" providerId="AD" clId="Web-{DA72C95C-8298-474D-80AF-AC3B8E8F6BE4}" dt="2023-10-30T08:30:01.828" v="1"/>
          <pc:sldLayoutMkLst>
            <pc:docMk/>
            <pc:sldMasterMk cId="1667272659" sldId="2147483648"/>
            <pc:sldLayoutMk cId="2359024732" sldId="2147483715"/>
          </pc:sldLayoutMkLst>
        </pc:sldLayoutChg>
        <pc:sldLayoutChg chg="replId">
          <pc:chgData name="Katrine Eide" userId="S::katrine.eide@baerum.kommune.no::321faf17-0252-437b-8922-4d69d1f004cf" providerId="AD" clId="Web-{DA72C95C-8298-474D-80AF-AC3B8E8F6BE4}" dt="2023-10-30T08:30:01.828" v="1"/>
          <pc:sldLayoutMkLst>
            <pc:docMk/>
            <pc:sldMasterMk cId="1667272659" sldId="2147483648"/>
            <pc:sldLayoutMk cId="1723460735" sldId="2147483716"/>
          </pc:sldLayoutMkLst>
        </pc:sldLayoutChg>
        <pc:sldLayoutChg chg="replId">
          <pc:chgData name="Katrine Eide" userId="S::katrine.eide@baerum.kommune.no::321faf17-0252-437b-8922-4d69d1f004cf" providerId="AD" clId="Web-{DA72C95C-8298-474D-80AF-AC3B8E8F6BE4}" dt="2023-10-30T08:30:01.828" v="1"/>
          <pc:sldLayoutMkLst>
            <pc:docMk/>
            <pc:sldMasterMk cId="1667272659" sldId="2147483648"/>
            <pc:sldLayoutMk cId="503513992" sldId="2147483717"/>
          </pc:sldLayoutMkLst>
        </pc:sldLayoutChg>
        <pc:sldLayoutChg chg="replId">
          <pc:chgData name="Katrine Eide" userId="S::katrine.eide@baerum.kommune.no::321faf17-0252-437b-8922-4d69d1f004cf" providerId="AD" clId="Web-{DA72C95C-8298-474D-80AF-AC3B8E8F6BE4}" dt="2023-10-30T08:30:01.828" v="1"/>
          <pc:sldLayoutMkLst>
            <pc:docMk/>
            <pc:sldMasterMk cId="1667272659" sldId="2147483648"/>
            <pc:sldLayoutMk cId="2893952073" sldId="2147483718"/>
          </pc:sldLayoutMkLst>
        </pc:sldLayoutChg>
      </pc:sldMasterChg>
      <pc:sldMasterChg chg="addSldLayout">
        <pc:chgData name="Katrine Eide" userId="S::katrine.eide@baerum.kommune.no::321faf17-0252-437b-8922-4d69d1f004cf" providerId="AD" clId="Web-{DA72C95C-8298-474D-80AF-AC3B8E8F6BE4}" dt="2023-10-30T08:30:01.828" v="1"/>
        <pc:sldMasterMkLst>
          <pc:docMk/>
          <pc:sldMasterMk cId="1643857197" sldId="2147483686"/>
        </pc:sldMasterMkLst>
        <pc:sldLayoutChg chg="add">
          <pc:chgData name="Katrine Eide" userId="S::katrine.eide@baerum.kommune.no::321faf17-0252-437b-8922-4d69d1f004cf" providerId="AD" clId="Web-{DA72C95C-8298-474D-80AF-AC3B8E8F6BE4}" dt="2023-10-30T08:30:01.828" v="1"/>
          <pc:sldLayoutMkLst>
            <pc:docMk/>
            <pc:sldMasterMk cId="1643857197" sldId="2147483686"/>
            <pc:sldLayoutMk cId="2212558206" sldId="2147483650"/>
          </pc:sldLayoutMkLst>
        </pc:sldLayoutChg>
        <pc:sldLayoutChg chg="add">
          <pc:chgData name="Katrine Eide" userId="S::katrine.eide@baerum.kommune.no::321faf17-0252-437b-8922-4d69d1f004cf" providerId="AD" clId="Web-{DA72C95C-8298-474D-80AF-AC3B8E8F6BE4}" dt="2023-10-30T08:30:01.828" v="1"/>
          <pc:sldLayoutMkLst>
            <pc:docMk/>
            <pc:sldMasterMk cId="1643857197" sldId="2147483686"/>
            <pc:sldLayoutMk cId="258411677" sldId="2147483651"/>
          </pc:sldLayoutMkLst>
        </pc:sldLayoutChg>
        <pc:sldLayoutChg chg="add">
          <pc:chgData name="Katrine Eide" userId="S::katrine.eide@baerum.kommune.no::321faf17-0252-437b-8922-4d69d1f004cf" providerId="AD" clId="Web-{DA72C95C-8298-474D-80AF-AC3B8E8F6BE4}" dt="2023-10-30T08:30:01.828" v="1"/>
          <pc:sldLayoutMkLst>
            <pc:docMk/>
            <pc:sldMasterMk cId="1643857197" sldId="2147483686"/>
            <pc:sldLayoutMk cId="3213274499" sldId="2147483652"/>
          </pc:sldLayoutMkLst>
        </pc:sldLayoutChg>
        <pc:sldLayoutChg chg="add">
          <pc:chgData name="Katrine Eide" userId="S::katrine.eide@baerum.kommune.no::321faf17-0252-437b-8922-4d69d1f004cf" providerId="AD" clId="Web-{DA72C95C-8298-474D-80AF-AC3B8E8F6BE4}" dt="2023-10-30T08:30:01.828" v="1"/>
          <pc:sldLayoutMkLst>
            <pc:docMk/>
            <pc:sldMasterMk cId="1643857197" sldId="2147483686"/>
            <pc:sldLayoutMk cId="3084663293" sldId="2147483653"/>
          </pc:sldLayoutMkLst>
        </pc:sldLayoutChg>
        <pc:sldLayoutChg chg="add">
          <pc:chgData name="Katrine Eide" userId="S::katrine.eide@baerum.kommune.no::321faf17-0252-437b-8922-4d69d1f004cf" providerId="AD" clId="Web-{DA72C95C-8298-474D-80AF-AC3B8E8F6BE4}" dt="2023-10-30T08:30:01.828" v="1"/>
          <pc:sldLayoutMkLst>
            <pc:docMk/>
            <pc:sldMasterMk cId="1643857197" sldId="2147483686"/>
            <pc:sldLayoutMk cId="1645696766" sldId="2147483656"/>
          </pc:sldLayoutMkLst>
        </pc:sldLayoutChg>
        <pc:sldLayoutChg chg="add">
          <pc:chgData name="Katrine Eide" userId="S::katrine.eide@baerum.kommune.no::321faf17-0252-437b-8922-4d69d1f004cf" providerId="AD" clId="Web-{DA72C95C-8298-474D-80AF-AC3B8E8F6BE4}" dt="2023-10-30T08:30:01.828" v="1"/>
          <pc:sldLayoutMkLst>
            <pc:docMk/>
            <pc:sldMasterMk cId="1643857197" sldId="2147483686"/>
            <pc:sldLayoutMk cId="4060737191" sldId="2147483657"/>
          </pc:sldLayoutMkLst>
        </pc:sldLayoutChg>
        <pc:sldLayoutChg chg="add">
          <pc:chgData name="Katrine Eide" userId="S::katrine.eide@baerum.kommune.no::321faf17-0252-437b-8922-4d69d1f004cf" providerId="AD" clId="Web-{DA72C95C-8298-474D-80AF-AC3B8E8F6BE4}" dt="2023-10-30T08:30:01.828" v="1"/>
          <pc:sldLayoutMkLst>
            <pc:docMk/>
            <pc:sldMasterMk cId="1643857197" sldId="2147483686"/>
            <pc:sldLayoutMk cId="339593193" sldId="2147483658"/>
          </pc:sldLayoutMkLst>
        </pc:sldLayoutChg>
        <pc:sldLayoutChg chg="add">
          <pc:chgData name="Katrine Eide" userId="S::katrine.eide@baerum.kommune.no::321faf17-0252-437b-8922-4d69d1f004cf" providerId="AD" clId="Web-{DA72C95C-8298-474D-80AF-AC3B8E8F6BE4}" dt="2023-10-30T08:30:01.828" v="1"/>
          <pc:sldLayoutMkLst>
            <pc:docMk/>
            <pc:sldMasterMk cId="1643857197" sldId="2147483686"/>
            <pc:sldLayoutMk cId="1115946671" sldId="2147483659"/>
          </pc:sldLayoutMkLst>
        </pc:sldLayoutChg>
      </pc:sldMasterChg>
    </pc:docChg>
  </pc:docChgLst>
  <pc:docChgLst>
    <pc:chgData clId="Web-{EA3A5F71-3654-4408-A12E-16CC5A6C3C4D}"/>
    <pc:docChg chg="modSld">
      <pc:chgData name="" userId="" providerId="" clId="Web-{EA3A5F71-3654-4408-A12E-16CC5A6C3C4D}" dt="2023-10-25T19:43:43.339" v="0"/>
      <pc:docMkLst>
        <pc:docMk/>
      </pc:docMkLst>
      <pc:sldChg chg="delSp">
        <pc:chgData name="" userId="" providerId="" clId="Web-{EA3A5F71-3654-4408-A12E-16CC5A6C3C4D}" dt="2023-10-25T19:43:43.339" v="0"/>
        <pc:sldMkLst>
          <pc:docMk/>
          <pc:sldMk cId="2526853351" sldId="305"/>
        </pc:sldMkLst>
        <pc:picChg chg="del">
          <ac:chgData name="" userId="" providerId="" clId="Web-{EA3A5F71-3654-4408-A12E-16CC5A6C3C4D}" dt="2023-10-25T19:43:43.339" v="0"/>
          <ac:picMkLst>
            <pc:docMk/>
            <pc:sldMk cId="2526853351" sldId="305"/>
            <ac:picMk id="4" creationId="{1E707F6F-E7FD-0AD7-5A39-254E45AEE0D9}"/>
          </ac:picMkLst>
        </pc:picChg>
      </pc:sldChg>
    </pc:docChg>
  </pc:docChgLst>
  <pc:docChgLst>
    <pc:chgData name="Katrine Eide" userId="S::katrine.eide@baerum.kommune.no::321faf17-0252-437b-8922-4d69d1f004cf" providerId="AD" clId="Web-{993F118C-AE1C-4E5D-99CD-CB207CA4CEB2}"/>
    <pc:docChg chg="addSld modSld">
      <pc:chgData name="Katrine Eide" userId="S::katrine.eide@baerum.kommune.no::321faf17-0252-437b-8922-4d69d1f004cf" providerId="AD" clId="Web-{993F118C-AE1C-4E5D-99CD-CB207CA4CEB2}" dt="2023-10-11T07:12:35.733" v="115" actId="20577"/>
      <pc:docMkLst>
        <pc:docMk/>
      </pc:docMkLst>
      <pc:sldChg chg="addSp delSp modSp modNotes">
        <pc:chgData name="Katrine Eide" userId="S::katrine.eide@baerum.kommune.no::321faf17-0252-437b-8922-4d69d1f004cf" providerId="AD" clId="Web-{993F118C-AE1C-4E5D-99CD-CB207CA4CEB2}" dt="2023-10-11T07:12:19.092" v="113"/>
        <pc:sldMkLst>
          <pc:docMk/>
          <pc:sldMk cId="129613372" sldId="265"/>
        </pc:sldMkLst>
        <pc:spChg chg="del mod">
          <ac:chgData name="Katrine Eide" userId="S::katrine.eide@baerum.kommune.no::321faf17-0252-437b-8922-4d69d1f004cf" providerId="AD" clId="Web-{993F118C-AE1C-4E5D-99CD-CB207CA4CEB2}" dt="2023-10-11T07:10:21.962" v="43"/>
          <ac:spMkLst>
            <pc:docMk/>
            <pc:sldMk cId="129613372" sldId="265"/>
            <ac:spMk id="2" creationId="{00000000-0000-0000-0000-000000000000}"/>
          </ac:spMkLst>
        </pc:spChg>
        <pc:spChg chg="mod">
          <ac:chgData name="Katrine Eide" userId="S::katrine.eide@baerum.kommune.no::321faf17-0252-437b-8922-4d69d1f004cf" providerId="AD" clId="Web-{993F118C-AE1C-4E5D-99CD-CB207CA4CEB2}" dt="2023-10-11T07:01:59.568" v="27" actId="20577"/>
          <ac:spMkLst>
            <pc:docMk/>
            <pc:sldMk cId="129613372" sldId="265"/>
            <ac:spMk id="3" creationId="{00000000-0000-0000-0000-000000000000}"/>
          </ac:spMkLst>
        </pc:spChg>
        <pc:picChg chg="add mod">
          <ac:chgData name="Katrine Eide" userId="S::katrine.eide@baerum.kommune.no::321faf17-0252-437b-8922-4d69d1f004cf" providerId="AD" clId="Web-{993F118C-AE1C-4E5D-99CD-CB207CA4CEB2}" dt="2023-10-11T07:10:44.010" v="46" actId="1076"/>
          <ac:picMkLst>
            <pc:docMk/>
            <pc:sldMk cId="129613372" sldId="265"/>
            <ac:picMk id="4" creationId="{4308B67C-ED34-C4D1-324B-9AFB9DFB5DFA}"/>
          </ac:picMkLst>
        </pc:picChg>
        <pc:picChg chg="add del mod">
          <ac:chgData name="Katrine Eide" userId="S::katrine.eide@baerum.kommune.no::321faf17-0252-437b-8922-4d69d1f004cf" providerId="AD" clId="Web-{993F118C-AE1C-4E5D-99CD-CB207CA4CEB2}" dt="2023-10-11T07:03:41.166" v="38"/>
          <ac:picMkLst>
            <pc:docMk/>
            <pc:sldMk cId="129613372" sldId="265"/>
            <ac:picMk id="5" creationId="{24F47F1F-9977-97C0-59EB-E075FC33EF10}"/>
          </ac:picMkLst>
        </pc:picChg>
        <pc:picChg chg="add del mod">
          <ac:chgData name="Katrine Eide" userId="S::katrine.eide@baerum.kommune.no::321faf17-0252-437b-8922-4d69d1f004cf" providerId="AD" clId="Web-{993F118C-AE1C-4E5D-99CD-CB207CA4CEB2}" dt="2023-10-11T07:10:09.259" v="41"/>
          <ac:picMkLst>
            <pc:docMk/>
            <pc:sldMk cId="129613372" sldId="265"/>
            <ac:picMk id="6" creationId="{56500B1A-9592-E300-4E9B-AEF56C9EF91F}"/>
          </ac:picMkLst>
        </pc:picChg>
      </pc:sldChg>
      <pc:sldChg chg="modSp modNotes">
        <pc:chgData name="Katrine Eide" userId="S::katrine.eide@baerum.kommune.no::321faf17-0252-437b-8922-4d69d1f004cf" providerId="AD" clId="Web-{993F118C-AE1C-4E5D-99CD-CB207CA4CEB2}" dt="2023-10-11T06:56:14.851" v="8" actId="20577"/>
        <pc:sldMkLst>
          <pc:docMk/>
          <pc:sldMk cId="1474671262" sldId="276"/>
        </pc:sldMkLst>
        <pc:spChg chg="mod">
          <ac:chgData name="Katrine Eide" userId="S::katrine.eide@baerum.kommune.no::321faf17-0252-437b-8922-4d69d1f004cf" providerId="AD" clId="Web-{993F118C-AE1C-4E5D-99CD-CB207CA4CEB2}" dt="2023-10-11T06:56:14.851" v="8" actId="20577"/>
          <ac:spMkLst>
            <pc:docMk/>
            <pc:sldMk cId="1474671262" sldId="276"/>
            <ac:spMk id="3" creationId="{00000000-0000-0000-0000-000000000000}"/>
          </ac:spMkLst>
        </pc:spChg>
      </pc:sldChg>
      <pc:sldChg chg="delSp modSp">
        <pc:chgData name="Katrine Eide" userId="S::katrine.eide@baerum.kommune.no::321faf17-0252-437b-8922-4d69d1f004cf" providerId="AD" clId="Web-{993F118C-AE1C-4E5D-99CD-CB207CA4CEB2}" dt="2023-10-11T06:59:04.452" v="17"/>
        <pc:sldMkLst>
          <pc:docMk/>
          <pc:sldMk cId="350666837" sldId="284"/>
        </pc:sldMkLst>
        <pc:spChg chg="del">
          <ac:chgData name="Katrine Eide" userId="S::katrine.eide@baerum.kommune.no::321faf17-0252-437b-8922-4d69d1f004cf" providerId="AD" clId="Web-{993F118C-AE1C-4E5D-99CD-CB207CA4CEB2}" dt="2023-10-11T06:59:01.514" v="15"/>
          <ac:spMkLst>
            <pc:docMk/>
            <pc:sldMk cId="350666837" sldId="284"/>
            <ac:spMk id="2" creationId="{00000000-0000-0000-0000-000000000000}"/>
          </ac:spMkLst>
        </pc:spChg>
        <pc:spChg chg="del mod">
          <ac:chgData name="Katrine Eide" userId="S::katrine.eide@baerum.kommune.no::321faf17-0252-437b-8922-4d69d1f004cf" providerId="AD" clId="Web-{993F118C-AE1C-4E5D-99CD-CB207CA4CEB2}" dt="2023-10-11T06:59:04.452" v="17"/>
          <ac:spMkLst>
            <pc:docMk/>
            <pc:sldMk cId="350666837" sldId="284"/>
            <ac:spMk id="3" creationId="{00000000-0000-0000-0000-000000000000}"/>
          </ac:spMkLst>
        </pc:spChg>
      </pc:sldChg>
      <pc:sldChg chg="addSp delSp">
        <pc:chgData name="Katrine Eide" userId="S::katrine.eide@baerum.kommune.no::321faf17-0252-437b-8922-4d69d1f004cf" providerId="AD" clId="Web-{993F118C-AE1C-4E5D-99CD-CB207CA4CEB2}" dt="2023-10-11T06:59:09.608" v="19"/>
        <pc:sldMkLst>
          <pc:docMk/>
          <pc:sldMk cId="3209455623" sldId="289"/>
        </pc:sldMkLst>
        <pc:spChg chg="del">
          <ac:chgData name="Katrine Eide" userId="S::katrine.eide@baerum.kommune.no::321faf17-0252-437b-8922-4d69d1f004cf" providerId="AD" clId="Web-{993F118C-AE1C-4E5D-99CD-CB207CA4CEB2}" dt="2023-10-11T06:59:07.514" v="18"/>
          <ac:spMkLst>
            <pc:docMk/>
            <pc:sldMk cId="3209455623" sldId="289"/>
            <ac:spMk id="2" creationId="{00000000-0000-0000-0000-000000000000}"/>
          </ac:spMkLst>
        </pc:spChg>
        <pc:spChg chg="del">
          <ac:chgData name="Katrine Eide" userId="S::katrine.eide@baerum.kommune.no::321faf17-0252-437b-8922-4d69d1f004cf" providerId="AD" clId="Web-{993F118C-AE1C-4E5D-99CD-CB207CA4CEB2}" dt="2023-10-11T06:59:09.608" v="19"/>
          <ac:spMkLst>
            <pc:docMk/>
            <pc:sldMk cId="3209455623" sldId="289"/>
            <ac:spMk id="3" creationId="{00000000-0000-0000-0000-000000000000}"/>
          </ac:spMkLst>
        </pc:spChg>
        <pc:spChg chg="add">
          <ac:chgData name="Katrine Eide" userId="S::katrine.eide@baerum.kommune.no::321faf17-0252-437b-8922-4d69d1f004cf" providerId="AD" clId="Web-{993F118C-AE1C-4E5D-99CD-CB207CA4CEB2}" dt="2023-10-11T06:58:19.059" v="12"/>
          <ac:spMkLst>
            <pc:docMk/>
            <pc:sldMk cId="3209455623" sldId="289"/>
            <ac:spMk id="8" creationId="{F86404DB-09E5-E15F-D298-CFF1181172EF}"/>
          </ac:spMkLst>
        </pc:spChg>
      </pc:sldChg>
      <pc:sldChg chg="addSp delSp">
        <pc:chgData name="Katrine Eide" userId="S::katrine.eide@baerum.kommune.no::321faf17-0252-437b-8922-4d69d1f004cf" providerId="AD" clId="Web-{993F118C-AE1C-4E5D-99CD-CB207CA4CEB2}" dt="2023-10-11T06:59:14.124" v="21"/>
        <pc:sldMkLst>
          <pc:docMk/>
          <pc:sldMk cId="3495569747" sldId="290"/>
        </pc:sldMkLst>
        <pc:spChg chg="del">
          <ac:chgData name="Katrine Eide" userId="S::katrine.eide@baerum.kommune.no::321faf17-0252-437b-8922-4d69d1f004cf" providerId="AD" clId="Web-{993F118C-AE1C-4E5D-99CD-CB207CA4CEB2}" dt="2023-10-11T06:59:14.124" v="21"/>
          <ac:spMkLst>
            <pc:docMk/>
            <pc:sldMk cId="3495569747" sldId="290"/>
            <ac:spMk id="2" creationId="{00000000-0000-0000-0000-000000000000}"/>
          </ac:spMkLst>
        </pc:spChg>
        <pc:spChg chg="del">
          <ac:chgData name="Katrine Eide" userId="S::katrine.eide@baerum.kommune.no::321faf17-0252-437b-8922-4d69d1f004cf" providerId="AD" clId="Web-{993F118C-AE1C-4E5D-99CD-CB207CA4CEB2}" dt="2023-10-11T06:59:12.499" v="20"/>
          <ac:spMkLst>
            <pc:docMk/>
            <pc:sldMk cId="3495569747" sldId="290"/>
            <ac:spMk id="3" creationId="{00000000-0000-0000-0000-000000000000}"/>
          </ac:spMkLst>
        </pc:spChg>
        <pc:spChg chg="add">
          <ac:chgData name="Katrine Eide" userId="S::katrine.eide@baerum.kommune.no::321faf17-0252-437b-8922-4d69d1f004cf" providerId="AD" clId="Web-{993F118C-AE1C-4E5D-99CD-CB207CA4CEB2}" dt="2023-10-11T06:58:24.356" v="13"/>
          <ac:spMkLst>
            <pc:docMk/>
            <pc:sldMk cId="3495569747" sldId="290"/>
            <ac:spMk id="9" creationId="{5F465E74-EB58-93F7-1C24-A5D3D2B46149}"/>
          </ac:spMkLst>
        </pc:spChg>
      </pc:sldChg>
      <pc:sldChg chg="addSp delSp">
        <pc:chgData name="Katrine Eide" userId="S::katrine.eide@baerum.kommune.no::321faf17-0252-437b-8922-4d69d1f004cf" providerId="AD" clId="Web-{993F118C-AE1C-4E5D-99CD-CB207CA4CEB2}" dt="2023-10-11T06:59:20.531" v="23"/>
        <pc:sldMkLst>
          <pc:docMk/>
          <pc:sldMk cId="3325974545" sldId="291"/>
        </pc:sldMkLst>
        <pc:spChg chg="del">
          <ac:chgData name="Katrine Eide" userId="S::katrine.eide@baerum.kommune.no::321faf17-0252-437b-8922-4d69d1f004cf" providerId="AD" clId="Web-{993F118C-AE1C-4E5D-99CD-CB207CA4CEB2}" dt="2023-10-11T06:59:17.187" v="22"/>
          <ac:spMkLst>
            <pc:docMk/>
            <pc:sldMk cId="3325974545" sldId="291"/>
            <ac:spMk id="2" creationId="{00000000-0000-0000-0000-000000000000}"/>
          </ac:spMkLst>
        </pc:spChg>
        <pc:spChg chg="del">
          <ac:chgData name="Katrine Eide" userId="S::katrine.eide@baerum.kommune.no::321faf17-0252-437b-8922-4d69d1f004cf" providerId="AD" clId="Web-{993F118C-AE1C-4E5D-99CD-CB207CA4CEB2}" dt="2023-10-11T06:59:20.531" v="23"/>
          <ac:spMkLst>
            <pc:docMk/>
            <pc:sldMk cId="3325974545" sldId="291"/>
            <ac:spMk id="3" creationId="{00000000-0000-0000-0000-000000000000}"/>
          </ac:spMkLst>
        </pc:spChg>
        <pc:spChg chg="add">
          <ac:chgData name="Katrine Eide" userId="S::katrine.eide@baerum.kommune.no::321faf17-0252-437b-8922-4d69d1f004cf" providerId="AD" clId="Web-{993F118C-AE1C-4E5D-99CD-CB207CA4CEB2}" dt="2023-10-11T06:58:28.638" v="14"/>
          <ac:spMkLst>
            <pc:docMk/>
            <pc:sldMk cId="3325974545" sldId="291"/>
            <ac:spMk id="10" creationId="{B8E76866-DB20-D343-2399-9F48EB1BB238}"/>
          </ac:spMkLst>
        </pc:spChg>
      </pc:sldChg>
      <pc:sldChg chg="modNotes">
        <pc:chgData name="Katrine Eide" userId="S::katrine.eide@baerum.kommune.no::321faf17-0252-437b-8922-4d69d1f004cf" providerId="AD" clId="Web-{993F118C-AE1C-4E5D-99CD-CB207CA4CEB2}" dt="2023-10-11T06:56:42.306" v="9"/>
        <pc:sldMkLst>
          <pc:docMk/>
          <pc:sldMk cId="4278000614" sldId="293"/>
        </pc:sldMkLst>
      </pc:sldChg>
      <pc:sldChg chg="modNotes">
        <pc:chgData name="Katrine Eide" userId="S::katrine.eide@baerum.kommune.no::321faf17-0252-437b-8922-4d69d1f004cf" providerId="AD" clId="Web-{993F118C-AE1C-4E5D-99CD-CB207CA4CEB2}" dt="2023-10-11T06:57:39.386" v="11"/>
        <pc:sldMkLst>
          <pc:docMk/>
          <pc:sldMk cId="3613562976" sldId="301"/>
        </pc:sldMkLst>
      </pc:sldChg>
      <pc:sldChg chg="modSp add replId">
        <pc:chgData name="Katrine Eide" userId="S::katrine.eide@baerum.kommune.no::321faf17-0252-437b-8922-4d69d1f004cf" providerId="AD" clId="Web-{993F118C-AE1C-4E5D-99CD-CB207CA4CEB2}" dt="2023-10-11T07:12:35.733" v="115" actId="20577"/>
        <pc:sldMkLst>
          <pc:docMk/>
          <pc:sldMk cId="2526853351" sldId="305"/>
        </pc:sldMkLst>
        <pc:spChg chg="mod">
          <ac:chgData name="Katrine Eide" userId="S::katrine.eide@baerum.kommune.no::321faf17-0252-437b-8922-4d69d1f004cf" providerId="AD" clId="Web-{993F118C-AE1C-4E5D-99CD-CB207CA4CEB2}" dt="2023-10-11T07:12:35.733" v="115" actId="20577"/>
          <ac:spMkLst>
            <pc:docMk/>
            <pc:sldMk cId="2526853351" sldId="305"/>
            <ac:spMk id="2" creationId="{00000000-0000-0000-0000-000000000000}"/>
          </ac:spMkLst>
        </pc:spChg>
      </pc:sldChg>
    </pc:docChg>
  </pc:docChgLst>
  <pc:docChgLst>
    <pc:chgData name="Anine Therese Kildahl" userId="459514df-3b29-4f96-8982-4b8e0b04d2ef" providerId="ADAL" clId="{8BBCD50A-BB4F-40D2-B715-D2CD61F1F644}"/>
    <pc:docChg chg="custSel addSld delSld modSld">
      <pc:chgData name="Anine Therese Kildahl" userId="459514df-3b29-4f96-8982-4b8e0b04d2ef" providerId="ADAL" clId="{8BBCD50A-BB4F-40D2-B715-D2CD61F1F644}" dt="2024-01-09T14:48:53.278" v="3175" actId="20577"/>
      <pc:docMkLst>
        <pc:docMk/>
      </pc:docMkLst>
      <pc:sldChg chg="modSp mod">
        <pc:chgData name="Anine Therese Kildahl" userId="459514df-3b29-4f96-8982-4b8e0b04d2ef" providerId="ADAL" clId="{8BBCD50A-BB4F-40D2-B715-D2CD61F1F644}" dt="2024-01-05T12:01:14.128" v="10" actId="20577"/>
        <pc:sldMkLst>
          <pc:docMk/>
          <pc:sldMk cId="3620194802" sldId="264"/>
        </pc:sldMkLst>
        <pc:spChg chg="mod">
          <ac:chgData name="Anine Therese Kildahl" userId="459514df-3b29-4f96-8982-4b8e0b04d2ef" providerId="ADAL" clId="{8BBCD50A-BB4F-40D2-B715-D2CD61F1F644}" dt="2024-01-05T12:01:14.128" v="10" actId="20577"/>
          <ac:spMkLst>
            <pc:docMk/>
            <pc:sldMk cId="3620194802" sldId="264"/>
            <ac:spMk id="3" creationId="{DF82C179-AB9A-4649-A6DE-AA1A5B6D0401}"/>
          </ac:spMkLst>
        </pc:spChg>
      </pc:sldChg>
      <pc:sldChg chg="add modNotesTx">
        <pc:chgData name="Anine Therese Kildahl" userId="459514df-3b29-4f96-8982-4b8e0b04d2ef" providerId="ADAL" clId="{8BBCD50A-BB4F-40D2-B715-D2CD61F1F644}" dt="2024-01-09T12:08:07.413" v="1482" actId="20577"/>
        <pc:sldMkLst>
          <pc:docMk/>
          <pc:sldMk cId="3395483570" sldId="265"/>
        </pc:sldMkLst>
      </pc:sldChg>
      <pc:sldChg chg="modNotesTx">
        <pc:chgData name="Anine Therese Kildahl" userId="459514df-3b29-4f96-8982-4b8e0b04d2ef" providerId="ADAL" clId="{8BBCD50A-BB4F-40D2-B715-D2CD61F1F644}" dt="2024-01-08T09:21:52.078" v="83"/>
        <pc:sldMkLst>
          <pc:docMk/>
          <pc:sldMk cId="145315028" sldId="268"/>
        </pc:sldMkLst>
      </pc:sldChg>
      <pc:sldChg chg="modSp add del mod">
        <pc:chgData name="Anine Therese Kildahl" userId="459514df-3b29-4f96-8982-4b8e0b04d2ef" providerId="ADAL" clId="{8BBCD50A-BB4F-40D2-B715-D2CD61F1F644}" dt="2024-01-08T09:22:26.100" v="86" actId="27636"/>
        <pc:sldMkLst>
          <pc:docMk/>
          <pc:sldMk cId="812851242" sldId="269"/>
        </pc:sldMkLst>
        <pc:spChg chg="mod">
          <ac:chgData name="Anine Therese Kildahl" userId="459514df-3b29-4f96-8982-4b8e0b04d2ef" providerId="ADAL" clId="{8BBCD50A-BB4F-40D2-B715-D2CD61F1F644}" dt="2024-01-08T09:22:26.100" v="86" actId="27636"/>
          <ac:spMkLst>
            <pc:docMk/>
            <pc:sldMk cId="812851242" sldId="269"/>
            <ac:spMk id="3" creationId="{00000000-0000-0000-0000-000000000000}"/>
          </ac:spMkLst>
        </pc:spChg>
      </pc:sldChg>
      <pc:sldChg chg="modNotesTx">
        <pc:chgData name="Anine Therese Kildahl" userId="459514df-3b29-4f96-8982-4b8e0b04d2ef" providerId="ADAL" clId="{8BBCD50A-BB4F-40D2-B715-D2CD61F1F644}" dt="2024-01-09T12:09:58.054" v="1621" actId="20577"/>
        <pc:sldMkLst>
          <pc:docMk/>
          <pc:sldMk cId="1996060327" sldId="270"/>
        </pc:sldMkLst>
      </pc:sldChg>
      <pc:sldChg chg="modNotesTx">
        <pc:chgData name="Anine Therese Kildahl" userId="459514df-3b29-4f96-8982-4b8e0b04d2ef" providerId="ADAL" clId="{8BBCD50A-BB4F-40D2-B715-D2CD61F1F644}" dt="2024-01-09T12:11:24.531" v="1827" actId="20577"/>
        <pc:sldMkLst>
          <pc:docMk/>
          <pc:sldMk cId="88774798" sldId="271"/>
        </pc:sldMkLst>
      </pc:sldChg>
      <pc:sldChg chg="modNotesTx">
        <pc:chgData name="Anine Therese Kildahl" userId="459514df-3b29-4f96-8982-4b8e0b04d2ef" providerId="ADAL" clId="{8BBCD50A-BB4F-40D2-B715-D2CD61F1F644}" dt="2024-01-08T09:24:10.451" v="90"/>
        <pc:sldMkLst>
          <pc:docMk/>
          <pc:sldMk cId="407930950" sldId="273"/>
        </pc:sldMkLst>
      </pc:sldChg>
      <pc:sldChg chg="modNotesTx">
        <pc:chgData name="Anine Therese Kildahl" userId="459514df-3b29-4f96-8982-4b8e0b04d2ef" providerId="ADAL" clId="{8BBCD50A-BB4F-40D2-B715-D2CD61F1F644}" dt="2024-01-09T12:11:52.822" v="1844" actId="20577"/>
        <pc:sldMkLst>
          <pc:docMk/>
          <pc:sldMk cId="2217295390" sldId="274"/>
        </pc:sldMkLst>
      </pc:sldChg>
      <pc:sldChg chg="modNotesTx">
        <pc:chgData name="Anine Therese Kildahl" userId="459514df-3b29-4f96-8982-4b8e0b04d2ef" providerId="ADAL" clId="{8BBCD50A-BB4F-40D2-B715-D2CD61F1F644}" dt="2024-01-09T12:13:32.261" v="1965" actId="20577"/>
        <pc:sldMkLst>
          <pc:docMk/>
          <pc:sldMk cId="290157497" sldId="275"/>
        </pc:sldMkLst>
      </pc:sldChg>
      <pc:sldChg chg="modNotesTx">
        <pc:chgData name="Anine Therese Kildahl" userId="459514df-3b29-4f96-8982-4b8e0b04d2ef" providerId="ADAL" clId="{8BBCD50A-BB4F-40D2-B715-D2CD61F1F644}" dt="2024-01-09T12:15:00.009" v="2275" actId="20577"/>
        <pc:sldMkLst>
          <pc:docMk/>
          <pc:sldMk cId="3898973119" sldId="277"/>
        </pc:sldMkLst>
      </pc:sldChg>
      <pc:sldChg chg="modNotesTx">
        <pc:chgData name="Anine Therese Kildahl" userId="459514df-3b29-4f96-8982-4b8e0b04d2ef" providerId="ADAL" clId="{8BBCD50A-BB4F-40D2-B715-D2CD61F1F644}" dt="2024-01-09T12:05:16.649" v="1479" actId="20577"/>
        <pc:sldMkLst>
          <pc:docMk/>
          <pc:sldMk cId="868454070" sldId="298"/>
        </pc:sldMkLst>
      </pc:sldChg>
      <pc:sldChg chg="del">
        <pc:chgData name="Anine Therese Kildahl" userId="459514df-3b29-4f96-8982-4b8e0b04d2ef" providerId="ADAL" clId="{8BBCD50A-BB4F-40D2-B715-D2CD61F1F644}" dt="2024-01-08T09:23:02.600" v="87" actId="47"/>
        <pc:sldMkLst>
          <pc:docMk/>
          <pc:sldMk cId="3428876038" sldId="311"/>
        </pc:sldMkLst>
      </pc:sldChg>
      <pc:sldChg chg="modNotesTx">
        <pc:chgData name="Anine Therese Kildahl" userId="459514df-3b29-4f96-8982-4b8e0b04d2ef" providerId="ADAL" clId="{8BBCD50A-BB4F-40D2-B715-D2CD61F1F644}" dt="2024-01-08T09:30:57.247" v="500" actId="20577"/>
        <pc:sldMkLst>
          <pc:docMk/>
          <pc:sldMk cId="1853160862" sldId="333"/>
        </pc:sldMkLst>
      </pc:sldChg>
      <pc:sldChg chg="modNotesTx">
        <pc:chgData name="Anine Therese Kildahl" userId="459514df-3b29-4f96-8982-4b8e0b04d2ef" providerId="ADAL" clId="{8BBCD50A-BB4F-40D2-B715-D2CD61F1F644}" dt="2024-01-08T09:33:27.562" v="507"/>
        <pc:sldMkLst>
          <pc:docMk/>
          <pc:sldMk cId="1212816096" sldId="334"/>
        </pc:sldMkLst>
      </pc:sldChg>
      <pc:sldChg chg="modNotesTx">
        <pc:chgData name="Anine Therese Kildahl" userId="459514df-3b29-4f96-8982-4b8e0b04d2ef" providerId="ADAL" clId="{8BBCD50A-BB4F-40D2-B715-D2CD61F1F644}" dt="2024-01-08T09:29:40.661" v="488" actId="20577"/>
        <pc:sldMkLst>
          <pc:docMk/>
          <pc:sldMk cId="1024057942" sldId="335"/>
        </pc:sldMkLst>
      </pc:sldChg>
      <pc:sldChg chg="modSp mod modNotesTx">
        <pc:chgData name="Anine Therese Kildahl" userId="459514df-3b29-4f96-8982-4b8e0b04d2ef" providerId="ADAL" clId="{8BBCD50A-BB4F-40D2-B715-D2CD61F1F644}" dt="2024-01-09T12:04:56.434" v="1457" actId="20577"/>
        <pc:sldMkLst>
          <pc:docMk/>
          <pc:sldMk cId="2538259367" sldId="340"/>
        </pc:sldMkLst>
        <pc:spChg chg="mod">
          <ac:chgData name="Anine Therese Kildahl" userId="459514df-3b29-4f96-8982-4b8e0b04d2ef" providerId="ADAL" clId="{8BBCD50A-BB4F-40D2-B715-D2CD61F1F644}" dt="2024-01-08T09:21:14.321" v="82" actId="113"/>
          <ac:spMkLst>
            <pc:docMk/>
            <pc:sldMk cId="2538259367" sldId="340"/>
            <ac:spMk id="3" creationId="{00000000-0000-0000-0000-000000000000}"/>
          </ac:spMkLst>
        </pc:spChg>
      </pc:sldChg>
      <pc:sldChg chg="add">
        <pc:chgData name="Anine Therese Kildahl" userId="459514df-3b29-4f96-8982-4b8e0b04d2ef" providerId="ADAL" clId="{8BBCD50A-BB4F-40D2-B715-D2CD61F1F644}" dt="2024-01-08T09:32:59.372" v="505"/>
        <pc:sldMkLst>
          <pc:docMk/>
          <pc:sldMk cId="2062005353" sldId="357"/>
        </pc:sldMkLst>
      </pc:sldChg>
      <pc:sldChg chg="add">
        <pc:chgData name="Anine Therese Kildahl" userId="459514df-3b29-4f96-8982-4b8e0b04d2ef" providerId="ADAL" clId="{8BBCD50A-BB4F-40D2-B715-D2CD61F1F644}" dt="2024-01-08T09:32:59.372" v="505"/>
        <pc:sldMkLst>
          <pc:docMk/>
          <pc:sldMk cId="1507446660" sldId="358"/>
        </pc:sldMkLst>
      </pc:sldChg>
      <pc:sldChg chg="add">
        <pc:chgData name="Anine Therese Kildahl" userId="459514df-3b29-4f96-8982-4b8e0b04d2ef" providerId="ADAL" clId="{8BBCD50A-BB4F-40D2-B715-D2CD61F1F644}" dt="2024-01-08T09:32:59.372" v="505"/>
        <pc:sldMkLst>
          <pc:docMk/>
          <pc:sldMk cId="1414218751" sldId="359"/>
        </pc:sldMkLst>
      </pc:sldChg>
      <pc:sldChg chg="add">
        <pc:chgData name="Anine Therese Kildahl" userId="459514df-3b29-4f96-8982-4b8e0b04d2ef" providerId="ADAL" clId="{8BBCD50A-BB4F-40D2-B715-D2CD61F1F644}" dt="2024-01-08T09:32:59.372" v="505"/>
        <pc:sldMkLst>
          <pc:docMk/>
          <pc:sldMk cId="3413868479" sldId="360"/>
        </pc:sldMkLst>
      </pc:sldChg>
      <pc:sldChg chg="del">
        <pc:chgData name="Anine Therese Kildahl" userId="459514df-3b29-4f96-8982-4b8e0b04d2ef" providerId="ADAL" clId="{8BBCD50A-BB4F-40D2-B715-D2CD61F1F644}" dt="2024-01-05T12:09:50.174" v="43" actId="2696"/>
        <pc:sldMkLst>
          <pc:docMk/>
          <pc:sldMk cId="3246379692" sldId="368"/>
        </pc:sldMkLst>
      </pc:sldChg>
      <pc:sldChg chg="modSp mod">
        <pc:chgData name="Anine Therese Kildahl" userId="459514df-3b29-4f96-8982-4b8e0b04d2ef" providerId="ADAL" clId="{8BBCD50A-BB4F-40D2-B715-D2CD61F1F644}" dt="2024-01-09T14:48:53.278" v="3175" actId="20577"/>
        <pc:sldMkLst>
          <pc:docMk/>
          <pc:sldMk cId="967605361" sldId="369"/>
        </pc:sldMkLst>
        <pc:spChg chg="mod">
          <ac:chgData name="Anine Therese Kildahl" userId="459514df-3b29-4f96-8982-4b8e0b04d2ef" providerId="ADAL" clId="{8BBCD50A-BB4F-40D2-B715-D2CD61F1F644}" dt="2024-01-09T14:48:53.278" v="3175" actId="20577"/>
          <ac:spMkLst>
            <pc:docMk/>
            <pc:sldMk cId="967605361" sldId="369"/>
            <ac:spMk id="24" creationId="{00000000-0000-0000-0000-000000000000}"/>
          </ac:spMkLst>
        </pc:spChg>
      </pc:sldChg>
      <pc:sldChg chg="modSp mod">
        <pc:chgData name="Anine Therese Kildahl" userId="459514df-3b29-4f96-8982-4b8e0b04d2ef" providerId="ADAL" clId="{8BBCD50A-BB4F-40D2-B715-D2CD61F1F644}" dt="2024-01-08T09:28:56.144" v="474" actId="20577"/>
        <pc:sldMkLst>
          <pc:docMk/>
          <pc:sldMk cId="1869234579" sldId="370"/>
        </pc:sldMkLst>
        <pc:spChg chg="mod">
          <ac:chgData name="Anine Therese Kildahl" userId="459514df-3b29-4f96-8982-4b8e0b04d2ef" providerId="ADAL" clId="{8BBCD50A-BB4F-40D2-B715-D2CD61F1F644}" dt="2024-01-08T09:28:56.144" v="474" actId="20577"/>
          <ac:spMkLst>
            <pc:docMk/>
            <pc:sldMk cId="1869234579" sldId="370"/>
            <ac:spMk id="24" creationId="{00000000-0000-0000-0000-000000000000}"/>
          </ac:spMkLst>
        </pc:spChg>
      </pc:sldChg>
      <pc:sldChg chg="modNotesTx">
        <pc:chgData name="Anine Therese Kildahl" userId="459514df-3b29-4f96-8982-4b8e0b04d2ef" providerId="ADAL" clId="{8BBCD50A-BB4F-40D2-B715-D2CD61F1F644}" dt="2024-01-09T12:18:59.760" v="2506" actId="20577"/>
        <pc:sldMkLst>
          <pc:docMk/>
          <pc:sldMk cId="3499687502" sldId="372"/>
        </pc:sldMkLst>
      </pc:sldChg>
      <pc:sldChg chg="modNotesTx">
        <pc:chgData name="Anine Therese Kildahl" userId="459514df-3b29-4f96-8982-4b8e0b04d2ef" providerId="ADAL" clId="{8BBCD50A-BB4F-40D2-B715-D2CD61F1F644}" dt="2024-01-09T12:20:54.029" v="2691" actId="20577"/>
        <pc:sldMkLst>
          <pc:docMk/>
          <pc:sldMk cId="3674285509" sldId="373"/>
        </pc:sldMkLst>
      </pc:sldChg>
      <pc:sldChg chg="modNotesTx">
        <pc:chgData name="Anine Therese Kildahl" userId="459514df-3b29-4f96-8982-4b8e0b04d2ef" providerId="ADAL" clId="{8BBCD50A-BB4F-40D2-B715-D2CD61F1F644}" dt="2024-01-09T12:18:10.126" v="2505"/>
        <pc:sldMkLst>
          <pc:docMk/>
          <pc:sldMk cId="3932535749" sldId="374"/>
        </pc:sldMkLst>
      </pc:sldChg>
      <pc:sldChg chg="modNotesTx">
        <pc:chgData name="Anine Therese Kildahl" userId="459514df-3b29-4f96-8982-4b8e0b04d2ef" providerId="ADAL" clId="{8BBCD50A-BB4F-40D2-B715-D2CD61F1F644}" dt="2024-01-09T12:16:10.419" v="2389" actId="20577"/>
        <pc:sldMkLst>
          <pc:docMk/>
          <pc:sldMk cId="1675946707" sldId="375"/>
        </pc:sldMkLst>
      </pc:sldChg>
      <pc:sldChg chg="addSp delSp modSp mod modNotesTx">
        <pc:chgData name="Anine Therese Kildahl" userId="459514df-3b29-4f96-8982-4b8e0b04d2ef" providerId="ADAL" clId="{8BBCD50A-BB4F-40D2-B715-D2CD61F1F644}" dt="2024-01-09T12:22:24.182" v="3084" actId="20577"/>
        <pc:sldMkLst>
          <pc:docMk/>
          <pc:sldMk cId="3468764034" sldId="376"/>
        </pc:sldMkLst>
        <pc:picChg chg="del">
          <ac:chgData name="Anine Therese Kildahl" userId="459514df-3b29-4f96-8982-4b8e0b04d2ef" providerId="ADAL" clId="{8BBCD50A-BB4F-40D2-B715-D2CD61F1F644}" dt="2024-01-05T12:06:36.472" v="26" actId="478"/>
          <ac:picMkLst>
            <pc:docMk/>
            <pc:sldMk cId="3468764034" sldId="376"/>
            <ac:picMk id="2" creationId="{2FD13750-73BA-92AF-3432-126BD2990735}"/>
          </ac:picMkLst>
        </pc:picChg>
        <pc:picChg chg="add mod">
          <ac:chgData name="Anine Therese Kildahl" userId="459514df-3b29-4f96-8982-4b8e0b04d2ef" providerId="ADAL" clId="{8BBCD50A-BB4F-40D2-B715-D2CD61F1F644}" dt="2024-01-05T12:06:49.201" v="29" actId="962"/>
          <ac:picMkLst>
            <pc:docMk/>
            <pc:sldMk cId="3468764034" sldId="376"/>
            <ac:picMk id="4" creationId="{6CB5F3F2-6D3A-B95B-CA14-B8683D31DC52}"/>
          </ac:picMkLst>
        </pc:picChg>
      </pc:sldChg>
      <pc:sldChg chg="addSp delSp modSp mod modNotesTx">
        <pc:chgData name="Anine Therese Kildahl" userId="459514df-3b29-4f96-8982-4b8e0b04d2ef" providerId="ADAL" clId="{8BBCD50A-BB4F-40D2-B715-D2CD61F1F644}" dt="2024-01-09T12:22:44.040" v="3145" actId="20577"/>
        <pc:sldMkLst>
          <pc:docMk/>
          <pc:sldMk cId="502837684" sldId="377"/>
        </pc:sldMkLst>
        <pc:picChg chg="del">
          <ac:chgData name="Anine Therese Kildahl" userId="459514df-3b29-4f96-8982-4b8e0b04d2ef" providerId="ADAL" clId="{8BBCD50A-BB4F-40D2-B715-D2CD61F1F644}" dt="2024-01-05T12:08:42.089" v="34" actId="478"/>
          <ac:picMkLst>
            <pc:docMk/>
            <pc:sldMk cId="502837684" sldId="377"/>
            <ac:picMk id="2" creationId="{96B1B259-47D3-BE17-C224-B52C0424CB75}"/>
          </ac:picMkLst>
        </pc:picChg>
        <pc:picChg chg="add mod">
          <ac:chgData name="Anine Therese Kildahl" userId="459514df-3b29-4f96-8982-4b8e0b04d2ef" providerId="ADAL" clId="{8BBCD50A-BB4F-40D2-B715-D2CD61F1F644}" dt="2024-01-05T12:08:54.107" v="37" actId="962"/>
          <ac:picMkLst>
            <pc:docMk/>
            <pc:sldMk cId="502837684" sldId="377"/>
            <ac:picMk id="4" creationId="{370C130A-3104-2978-5FBB-6E62BC3EC3E6}"/>
          </ac:picMkLst>
        </pc:picChg>
      </pc:sldChg>
      <pc:sldChg chg="addSp delSp modSp mod">
        <pc:chgData name="Anine Therese Kildahl" userId="459514df-3b29-4f96-8982-4b8e0b04d2ef" providerId="ADAL" clId="{8BBCD50A-BB4F-40D2-B715-D2CD61F1F644}" dt="2024-01-05T12:07:52.120" v="33" actId="962"/>
        <pc:sldMkLst>
          <pc:docMk/>
          <pc:sldMk cId="269690489" sldId="378"/>
        </pc:sldMkLst>
        <pc:picChg chg="add mod">
          <ac:chgData name="Anine Therese Kildahl" userId="459514df-3b29-4f96-8982-4b8e0b04d2ef" providerId="ADAL" clId="{8BBCD50A-BB4F-40D2-B715-D2CD61F1F644}" dt="2024-01-05T12:07:52.120" v="33" actId="962"/>
          <ac:picMkLst>
            <pc:docMk/>
            <pc:sldMk cId="269690489" sldId="378"/>
            <ac:picMk id="3" creationId="{96128121-465F-D30E-C879-2872DBEC596D}"/>
          </ac:picMkLst>
        </pc:picChg>
        <pc:picChg chg="del">
          <ac:chgData name="Anine Therese Kildahl" userId="459514df-3b29-4f96-8982-4b8e0b04d2ef" providerId="ADAL" clId="{8BBCD50A-BB4F-40D2-B715-D2CD61F1F644}" dt="2024-01-05T12:07:38.220" v="30" actId="478"/>
          <ac:picMkLst>
            <pc:docMk/>
            <pc:sldMk cId="269690489" sldId="378"/>
            <ac:picMk id="4" creationId="{A284D8A7-D5BD-2131-56D6-86FA4B8F4FF9}"/>
          </ac:picMkLst>
        </pc:picChg>
      </pc:sldChg>
      <pc:sldChg chg="modSp mod">
        <pc:chgData name="Anine Therese Kildahl" userId="459514df-3b29-4f96-8982-4b8e0b04d2ef" providerId="ADAL" clId="{8BBCD50A-BB4F-40D2-B715-D2CD61F1F644}" dt="2024-01-09T12:23:27.417" v="3171" actId="20577"/>
        <pc:sldMkLst>
          <pc:docMk/>
          <pc:sldMk cId="2830079977" sldId="379"/>
        </pc:sldMkLst>
        <pc:spChg chg="mod">
          <ac:chgData name="Anine Therese Kildahl" userId="459514df-3b29-4f96-8982-4b8e0b04d2ef" providerId="ADAL" clId="{8BBCD50A-BB4F-40D2-B715-D2CD61F1F644}" dt="2024-01-09T12:23:27.417" v="3171" actId="20577"/>
          <ac:spMkLst>
            <pc:docMk/>
            <pc:sldMk cId="2830079977" sldId="379"/>
            <ac:spMk id="8" creationId="{F88EA5BA-BBB6-94A0-4AC1-FC44CB07F0A9}"/>
          </ac:spMkLst>
        </pc:spChg>
      </pc:sldChg>
      <pc:sldChg chg="del">
        <pc:chgData name="Anine Therese Kildahl" userId="459514df-3b29-4f96-8982-4b8e0b04d2ef" providerId="ADAL" clId="{8BBCD50A-BB4F-40D2-B715-D2CD61F1F644}" dt="2024-01-05T12:09:16.207" v="38" actId="2696"/>
        <pc:sldMkLst>
          <pc:docMk/>
          <pc:sldMk cId="2391318651" sldId="382"/>
        </pc:sldMkLst>
      </pc:sldChg>
      <pc:sldChg chg="addSp delSp modSp mod modNotesTx">
        <pc:chgData name="Anine Therese Kildahl" userId="459514df-3b29-4f96-8982-4b8e0b04d2ef" providerId="ADAL" clId="{8BBCD50A-BB4F-40D2-B715-D2CD61F1F644}" dt="2024-01-08T09:28:34.264" v="470" actId="20577"/>
        <pc:sldMkLst>
          <pc:docMk/>
          <pc:sldMk cId="1148489643" sldId="383"/>
        </pc:sldMkLst>
        <pc:picChg chg="add mod">
          <ac:chgData name="Anine Therese Kildahl" userId="459514df-3b29-4f96-8982-4b8e0b04d2ef" providerId="ADAL" clId="{8BBCD50A-BB4F-40D2-B715-D2CD61F1F644}" dt="2024-01-05T12:11:12.775" v="50"/>
          <ac:picMkLst>
            <pc:docMk/>
            <pc:sldMk cId="1148489643" sldId="383"/>
            <ac:picMk id="2" creationId="{9521A928-C113-039D-0B60-B74D5F8B69B6}"/>
          </ac:picMkLst>
        </pc:picChg>
        <pc:picChg chg="del">
          <ac:chgData name="Anine Therese Kildahl" userId="459514df-3b29-4f96-8982-4b8e0b04d2ef" providerId="ADAL" clId="{8BBCD50A-BB4F-40D2-B715-D2CD61F1F644}" dt="2024-01-05T12:11:12.415" v="49" actId="478"/>
          <ac:picMkLst>
            <pc:docMk/>
            <pc:sldMk cId="1148489643" sldId="383"/>
            <ac:picMk id="4" creationId="{A284D8A7-D5BD-2131-56D6-86FA4B8F4FF9}"/>
          </ac:picMkLst>
        </pc:picChg>
      </pc:sldChg>
      <pc:sldChg chg="modSp mod modNotesTx">
        <pc:chgData name="Anine Therese Kildahl" userId="459514df-3b29-4f96-8982-4b8e0b04d2ef" providerId="ADAL" clId="{8BBCD50A-BB4F-40D2-B715-D2CD61F1F644}" dt="2024-01-08T10:18:06.304" v="881" actId="20577"/>
        <pc:sldMkLst>
          <pc:docMk/>
          <pc:sldMk cId="3926599505" sldId="384"/>
        </pc:sldMkLst>
        <pc:spChg chg="mod">
          <ac:chgData name="Anine Therese Kildahl" userId="459514df-3b29-4f96-8982-4b8e0b04d2ef" providerId="ADAL" clId="{8BBCD50A-BB4F-40D2-B715-D2CD61F1F644}" dt="2024-01-05T12:03:39.821" v="25" actId="20577"/>
          <ac:spMkLst>
            <pc:docMk/>
            <pc:sldMk cId="3926599505" sldId="384"/>
            <ac:spMk id="8" creationId="{F88EA5BA-BBB6-94A0-4AC1-FC44CB07F0A9}"/>
          </ac:spMkLst>
        </pc:spChg>
      </pc:sldChg>
      <pc:sldChg chg="add del setBg">
        <pc:chgData name="Anine Therese Kildahl" userId="459514df-3b29-4f96-8982-4b8e0b04d2ef" providerId="ADAL" clId="{8BBCD50A-BB4F-40D2-B715-D2CD61F1F644}" dt="2024-01-05T12:09:31.379" v="41" actId="2696"/>
        <pc:sldMkLst>
          <pc:docMk/>
          <pc:sldMk cId="3583736370" sldId="388"/>
        </pc:sldMkLst>
      </pc:sldChg>
      <pc:sldChg chg="add del modNotesTx">
        <pc:chgData name="Anine Therese Kildahl" userId="459514df-3b29-4f96-8982-4b8e0b04d2ef" providerId="ADAL" clId="{8BBCD50A-BB4F-40D2-B715-D2CD61F1F644}" dt="2024-01-08T09:27:37.381" v="386" actId="47"/>
        <pc:sldMkLst>
          <pc:docMk/>
          <pc:sldMk cId="2522847418" sldId="389"/>
        </pc:sldMkLst>
      </pc:sldChg>
      <pc:sldChg chg="addSp modSp add mod modNotesTx">
        <pc:chgData name="Anine Therese Kildahl" userId="459514df-3b29-4f96-8982-4b8e0b04d2ef" providerId="ADAL" clId="{8BBCD50A-BB4F-40D2-B715-D2CD61F1F644}" dt="2024-01-09T12:22:56.156" v="3161" actId="20577"/>
        <pc:sldMkLst>
          <pc:docMk/>
          <pc:sldMk cId="1174283654" sldId="390"/>
        </pc:sldMkLst>
        <pc:spChg chg="add mod">
          <ac:chgData name="Anine Therese Kildahl" userId="459514df-3b29-4f96-8982-4b8e0b04d2ef" providerId="ADAL" clId="{8BBCD50A-BB4F-40D2-B715-D2CD61F1F644}" dt="2024-01-05T12:10:02.266" v="46" actId="1076"/>
          <ac:spMkLst>
            <pc:docMk/>
            <pc:sldMk cId="1174283654" sldId="390"/>
            <ac:spMk id="2" creationId="{95E1B657-6C51-3314-5DFF-E127BAEB932F}"/>
          </ac:spMkLst>
        </pc:spChg>
      </pc:sldChg>
    </pc:docChg>
  </pc:docChgLst>
  <pc:docChgLst>
    <pc:chgData name="Birgit Nesthorne Bråthen" userId="S::birgit.brathen@baerum.kommune.no::3a8190a0-01e9-432d-81b0-96cb74562af3" providerId="AD" clId="Web-{ED57073C-EF5A-4A11-8708-3169BBE32A2F}"/>
    <pc:docChg chg="mod">
      <pc:chgData name="Birgit Nesthorne Bråthen" userId="S::birgit.brathen@baerum.kommune.no::3a8190a0-01e9-432d-81b0-96cb74562af3" providerId="AD" clId="Web-{ED57073C-EF5A-4A11-8708-3169BBE32A2F}" dt="2024-05-06T10:51:46.612" v="2"/>
      <pc:docMkLst>
        <pc:docMk/>
      </pc:docMkLst>
      <pc:sldChg chg="addCm">
        <pc:chgData name="Birgit Nesthorne Bråthen" userId="S::birgit.brathen@baerum.kommune.no::3a8190a0-01e9-432d-81b0-96cb74562af3" providerId="AD" clId="Web-{ED57073C-EF5A-4A11-8708-3169BBE32A2F}" dt="2024-05-06T10:51:46.612" v="2"/>
        <pc:sldMkLst>
          <pc:docMk/>
          <pc:sldMk cId="1640702255" sldId="548"/>
        </pc:sldMkLst>
        <pc:extLst>
          <p:ext xmlns:p="http://schemas.openxmlformats.org/presentationml/2006/main" uri="{D6D511B9-2390-475A-947B-AFAB55BFBCF1}">
            <pc226:cmChg xmlns:pc226="http://schemas.microsoft.com/office/powerpoint/2022/06/main/command" chg="add">
              <pc226:chgData name="Birgit Nesthorne Bråthen" userId="S::birgit.brathen@baerum.kommune.no::3a8190a0-01e9-432d-81b0-96cb74562af3" providerId="AD" clId="Web-{ED57073C-EF5A-4A11-8708-3169BBE32A2F}" dt="2024-05-06T10:51:46.612" v="2"/>
              <pc2:cmMkLst xmlns:pc2="http://schemas.microsoft.com/office/powerpoint/2019/9/main/command">
                <pc:docMk/>
                <pc:sldMk cId="1640702255" sldId="548"/>
                <pc2:cmMk id="{BD64922F-A5F4-4FD9-86F4-961C18D6089A}"/>
              </pc2:cmMkLst>
            </pc226:cmChg>
          </p:ext>
        </pc:extLst>
      </pc:sldChg>
      <pc:sldChg chg="addCm">
        <pc:chgData name="Birgit Nesthorne Bråthen" userId="S::birgit.brathen@baerum.kommune.no::3a8190a0-01e9-432d-81b0-96cb74562af3" providerId="AD" clId="Web-{ED57073C-EF5A-4A11-8708-3169BBE32A2F}" dt="2024-05-06T10:38:45.850" v="1"/>
        <pc:sldMkLst>
          <pc:docMk/>
          <pc:sldMk cId="3941119328" sldId="582"/>
        </pc:sldMkLst>
        <pc:extLst>
          <p:ext xmlns:p="http://schemas.openxmlformats.org/presentationml/2006/main" uri="{D6D511B9-2390-475A-947B-AFAB55BFBCF1}">
            <pc226:cmChg xmlns:pc226="http://schemas.microsoft.com/office/powerpoint/2022/06/main/command" chg="add">
              <pc226:chgData name="Birgit Nesthorne Bråthen" userId="S::birgit.brathen@baerum.kommune.no::3a8190a0-01e9-432d-81b0-96cb74562af3" providerId="AD" clId="Web-{ED57073C-EF5A-4A11-8708-3169BBE32A2F}" dt="2024-05-06T10:38:45.850" v="1"/>
              <pc2:cmMkLst xmlns:pc2="http://schemas.microsoft.com/office/powerpoint/2019/9/main/command">
                <pc:docMk/>
                <pc:sldMk cId="3941119328" sldId="582"/>
                <pc2:cmMk id="{6433C1A0-E3CB-4524-9FF6-9D2D0948FF6B}"/>
              </pc2:cmMkLst>
            </pc226:cmChg>
          </p:ext>
        </pc:extLst>
      </pc:sldChg>
    </pc:docChg>
  </pc:docChgLst>
  <pc:docChgLst>
    <pc:chgData name="Katrine Eide" userId="S::katrine.eide@baerum.kommune.no::321faf17-0252-437b-8922-4d69d1f004cf" providerId="AD" clId="Web-{EA3A5F71-3654-4408-A12E-16CC5A6C3C4D}"/>
    <pc:docChg chg="modSld">
      <pc:chgData name="Katrine Eide" userId="S::katrine.eide@baerum.kommune.no::321faf17-0252-437b-8922-4d69d1f004cf" providerId="AD" clId="Web-{EA3A5F71-3654-4408-A12E-16CC5A6C3C4D}" dt="2023-10-25T19:44:25.434" v="3"/>
      <pc:docMkLst>
        <pc:docMk/>
      </pc:docMkLst>
      <pc:sldChg chg="delSp">
        <pc:chgData name="Katrine Eide" userId="S::katrine.eide@baerum.kommune.no::321faf17-0252-437b-8922-4d69d1f004cf" providerId="AD" clId="Web-{EA3A5F71-3654-4408-A12E-16CC5A6C3C4D}" dt="2023-10-25T19:44:25.434" v="3"/>
        <pc:sldMkLst>
          <pc:docMk/>
          <pc:sldMk cId="3651262393" sldId="266"/>
        </pc:sldMkLst>
        <pc:picChg chg="del">
          <ac:chgData name="Katrine Eide" userId="S::katrine.eide@baerum.kommune.no::321faf17-0252-437b-8922-4d69d1f004cf" providerId="AD" clId="Web-{EA3A5F71-3654-4408-A12E-16CC5A6C3C4D}" dt="2023-10-25T19:44:25.434" v="3"/>
          <ac:picMkLst>
            <pc:docMk/>
            <pc:sldMk cId="3651262393" sldId="266"/>
            <ac:picMk id="4" creationId="{328ACA6B-DD01-7675-3486-CDBA61063040}"/>
          </ac:picMkLst>
        </pc:picChg>
      </pc:sldChg>
      <pc:sldChg chg="delSp modSp">
        <pc:chgData name="Katrine Eide" userId="S::katrine.eide@baerum.kommune.no::321faf17-0252-437b-8922-4d69d1f004cf" providerId="AD" clId="Web-{EA3A5F71-3654-4408-A12E-16CC5A6C3C4D}" dt="2023-10-25T19:44:21.669" v="2" actId="20577"/>
        <pc:sldMkLst>
          <pc:docMk/>
          <pc:sldMk cId="2526853351" sldId="305"/>
        </pc:sldMkLst>
        <pc:spChg chg="mod">
          <ac:chgData name="Katrine Eide" userId="S::katrine.eide@baerum.kommune.no::321faf17-0252-437b-8922-4d69d1f004cf" providerId="AD" clId="Web-{EA3A5F71-3654-4408-A12E-16CC5A6C3C4D}" dt="2023-10-25T19:44:21.669" v="2" actId="20577"/>
          <ac:spMkLst>
            <pc:docMk/>
            <pc:sldMk cId="2526853351" sldId="305"/>
            <ac:spMk id="3" creationId="{00000000-0000-0000-0000-000000000000}"/>
          </ac:spMkLst>
        </pc:spChg>
        <pc:picChg chg="del">
          <ac:chgData name="Katrine Eide" userId="S::katrine.eide@baerum.kommune.no::321faf17-0252-437b-8922-4d69d1f004cf" providerId="AD" clId="Web-{EA3A5F71-3654-4408-A12E-16CC5A6C3C4D}" dt="2023-10-25T19:43:47.293" v="0"/>
          <ac:picMkLst>
            <pc:docMk/>
            <pc:sldMk cId="2526853351" sldId="305"/>
            <ac:picMk id="5" creationId="{31CB9128-AEEA-5B7B-E93D-4C88C1B22766}"/>
          </ac:picMkLst>
        </pc:picChg>
      </pc:sldChg>
    </pc:docChg>
  </pc:docChgLst>
  <pc:docChgLst>
    <pc:chgData name="Anine Therese Kildahl" userId="459514df-3b29-4f96-8982-4b8e0b04d2ef" providerId="ADAL" clId="{732A145C-EAC9-4825-A9E4-746FF154D817}"/>
    <pc:docChg chg="undo redo custSel addSld delSld modSld sldOrd">
      <pc:chgData name="Anine Therese Kildahl" userId="459514df-3b29-4f96-8982-4b8e0b04d2ef" providerId="ADAL" clId="{732A145C-EAC9-4825-A9E4-746FF154D817}" dt="2024-02-08T10:03:04.982" v="8213" actId="20577"/>
      <pc:docMkLst>
        <pc:docMk/>
      </pc:docMkLst>
      <pc:sldChg chg="modSp mod">
        <pc:chgData name="Anine Therese Kildahl" userId="459514df-3b29-4f96-8982-4b8e0b04d2ef" providerId="ADAL" clId="{732A145C-EAC9-4825-A9E4-746FF154D817}" dt="2024-02-05T08:10:18.675" v="16" actId="20577"/>
        <pc:sldMkLst>
          <pc:docMk/>
          <pc:sldMk cId="3620194802" sldId="264"/>
        </pc:sldMkLst>
        <pc:spChg chg="mod">
          <ac:chgData name="Anine Therese Kildahl" userId="459514df-3b29-4f96-8982-4b8e0b04d2ef" providerId="ADAL" clId="{732A145C-EAC9-4825-A9E4-746FF154D817}" dt="2024-02-05T08:10:18.675" v="16" actId="20577"/>
          <ac:spMkLst>
            <pc:docMk/>
            <pc:sldMk cId="3620194802" sldId="264"/>
            <ac:spMk id="2" creationId="{DE2F5926-1007-4995-967C-F02ED724499B}"/>
          </ac:spMkLst>
        </pc:spChg>
      </pc:sldChg>
      <pc:sldChg chg="ord">
        <pc:chgData name="Anine Therese Kildahl" userId="459514df-3b29-4f96-8982-4b8e0b04d2ef" providerId="ADAL" clId="{732A145C-EAC9-4825-A9E4-746FF154D817}" dt="2024-02-05T13:26:23.930" v="364"/>
        <pc:sldMkLst>
          <pc:docMk/>
          <pc:sldMk cId="3550167884" sldId="315"/>
        </pc:sldMkLst>
      </pc:sldChg>
      <pc:sldChg chg="addSp delSp modSp mod modNotesTx">
        <pc:chgData name="Anine Therese Kildahl" userId="459514df-3b29-4f96-8982-4b8e0b04d2ef" providerId="ADAL" clId="{732A145C-EAC9-4825-A9E4-746FF154D817}" dt="2024-02-07T07:13:55.656" v="3709" actId="20577"/>
        <pc:sldMkLst>
          <pc:docMk/>
          <pc:sldMk cId="502837684" sldId="377"/>
        </pc:sldMkLst>
        <pc:picChg chg="add del mod">
          <ac:chgData name="Anine Therese Kildahl" userId="459514df-3b29-4f96-8982-4b8e0b04d2ef" providerId="ADAL" clId="{732A145C-EAC9-4825-A9E4-746FF154D817}" dt="2024-02-05T13:29:45.918" v="373" actId="478"/>
          <ac:picMkLst>
            <pc:docMk/>
            <pc:sldMk cId="502837684" sldId="377"/>
            <ac:picMk id="3" creationId="{C8874B23-9040-3516-CB38-1B66C2AD2800}"/>
          </ac:picMkLst>
        </pc:picChg>
        <pc:picChg chg="del">
          <ac:chgData name="Anine Therese Kildahl" userId="459514df-3b29-4f96-8982-4b8e0b04d2ef" providerId="ADAL" clId="{732A145C-EAC9-4825-A9E4-746FF154D817}" dt="2024-02-05T13:28:50.330" v="369" actId="478"/>
          <ac:picMkLst>
            <pc:docMk/>
            <pc:sldMk cId="502837684" sldId="377"/>
            <ac:picMk id="4" creationId="{370C130A-3104-2978-5FBB-6E62BC3EC3E6}"/>
          </ac:picMkLst>
        </pc:picChg>
        <pc:picChg chg="add mod">
          <ac:chgData name="Anine Therese Kildahl" userId="459514df-3b29-4f96-8982-4b8e0b04d2ef" providerId="ADAL" clId="{732A145C-EAC9-4825-A9E4-746FF154D817}" dt="2024-02-05T13:30:05.611" v="376" actId="962"/>
          <ac:picMkLst>
            <pc:docMk/>
            <pc:sldMk cId="502837684" sldId="377"/>
            <ac:picMk id="6" creationId="{1B8EF9AB-E952-AD34-1960-3BB8E5AD5428}"/>
          </ac:picMkLst>
        </pc:picChg>
      </pc:sldChg>
      <pc:sldChg chg="addSp delSp modSp mod">
        <pc:chgData name="Anine Therese Kildahl" userId="459514df-3b29-4f96-8982-4b8e0b04d2ef" providerId="ADAL" clId="{732A145C-EAC9-4825-A9E4-746FF154D817}" dt="2024-02-05T13:28:21.726" v="368" actId="962"/>
        <pc:sldMkLst>
          <pc:docMk/>
          <pc:sldMk cId="269690489" sldId="378"/>
        </pc:sldMkLst>
        <pc:picChg chg="del">
          <ac:chgData name="Anine Therese Kildahl" userId="459514df-3b29-4f96-8982-4b8e0b04d2ef" providerId="ADAL" clId="{732A145C-EAC9-4825-A9E4-746FF154D817}" dt="2024-02-05T13:28:08.014" v="365" actId="478"/>
          <ac:picMkLst>
            <pc:docMk/>
            <pc:sldMk cId="269690489" sldId="378"/>
            <ac:picMk id="3" creationId="{96128121-465F-D30E-C879-2872DBEC596D}"/>
          </ac:picMkLst>
        </pc:picChg>
        <pc:picChg chg="add mod">
          <ac:chgData name="Anine Therese Kildahl" userId="459514df-3b29-4f96-8982-4b8e0b04d2ef" providerId="ADAL" clId="{732A145C-EAC9-4825-A9E4-746FF154D817}" dt="2024-02-05T13:28:21.726" v="368" actId="962"/>
          <ac:picMkLst>
            <pc:docMk/>
            <pc:sldMk cId="269690489" sldId="378"/>
            <ac:picMk id="4" creationId="{A3A1AAC2-7A79-D6F9-F958-1E881B730F75}"/>
          </ac:picMkLst>
        </pc:picChg>
      </pc:sldChg>
      <pc:sldChg chg="addSp delSp modSp mod modNotesTx">
        <pc:chgData name="Anine Therese Kildahl" userId="459514df-3b29-4f96-8982-4b8e0b04d2ef" providerId="ADAL" clId="{732A145C-EAC9-4825-A9E4-746FF154D817}" dt="2024-02-07T07:15:52.710" v="3862" actId="20577"/>
        <pc:sldMkLst>
          <pc:docMk/>
          <pc:sldMk cId="1174283654" sldId="390"/>
        </pc:sldMkLst>
        <pc:picChg chg="del">
          <ac:chgData name="Anine Therese Kildahl" userId="459514df-3b29-4f96-8982-4b8e0b04d2ef" providerId="ADAL" clId="{732A145C-EAC9-4825-A9E4-746FF154D817}" dt="2024-02-05T13:33:13.504" v="400" actId="478"/>
          <ac:picMkLst>
            <pc:docMk/>
            <pc:sldMk cId="1174283654" sldId="390"/>
            <ac:picMk id="3" creationId="{96128121-465F-D30E-C879-2872DBEC596D}"/>
          </ac:picMkLst>
        </pc:picChg>
        <pc:picChg chg="add mod">
          <ac:chgData name="Anine Therese Kildahl" userId="459514df-3b29-4f96-8982-4b8e0b04d2ef" providerId="ADAL" clId="{732A145C-EAC9-4825-A9E4-746FF154D817}" dt="2024-02-05T13:33:27.252" v="403" actId="962"/>
          <ac:picMkLst>
            <pc:docMk/>
            <pc:sldMk cId="1174283654" sldId="390"/>
            <ac:picMk id="4" creationId="{EB97857C-69A9-BC74-4AA8-91312D13EFDA}"/>
          </ac:picMkLst>
        </pc:picChg>
      </pc:sldChg>
      <pc:sldChg chg="modNotesTx">
        <pc:chgData name="Anine Therese Kildahl" userId="459514df-3b29-4f96-8982-4b8e0b04d2ef" providerId="ADAL" clId="{732A145C-EAC9-4825-A9E4-746FF154D817}" dt="2024-02-07T07:14:57.479" v="3861" actId="20577"/>
        <pc:sldMkLst>
          <pc:docMk/>
          <pc:sldMk cId="1282694457" sldId="392"/>
        </pc:sldMkLst>
      </pc:sldChg>
      <pc:sldChg chg="addSp delSp modSp mod">
        <pc:chgData name="Anine Therese Kildahl" userId="459514df-3b29-4f96-8982-4b8e0b04d2ef" providerId="ADAL" clId="{732A145C-EAC9-4825-A9E4-746FF154D817}" dt="2024-02-05T13:30:42.381" v="382" actId="14100"/>
        <pc:sldMkLst>
          <pc:docMk/>
          <pc:sldMk cId="2483429995" sldId="404"/>
        </pc:sldMkLst>
        <pc:spChg chg="mod">
          <ac:chgData name="Anine Therese Kildahl" userId="459514df-3b29-4f96-8982-4b8e0b04d2ef" providerId="ADAL" clId="{732A145C-EAC9-4825-A9E4-746FF154D817}" dt="2024-02-05T13:30:42.381" v="382" actId="14100"/>
          <ac:spMkLst>
            <pc:docMk/>
            <pc:sldMk cId="2483429995" sldId="404"/>
            <ac:spMk id="2" creationId="{D087F7E0-D635-8804-12FD-49906D7B0672}"/>
          </ac:spMkLst>
        </pc:spChg>
        <pc:picChg chg="del">
          <ac:chgData name="Anine Therese Kildahl" userId="459514df-3b29-4f96-8982-4b8e0b04d2ef" providerId="ADAL" clId="{732A145C-EAC9-4825-A9E4-746FF154D817}" dt="2024-02-05T13:30:27.272" v="377" actId="478"/>
          <ac:picMkLst>
            <pc:docMk/>
            <pc:sldMk cId="2483429995" sldId="404"/>
            <ac:picMk id="4" creationId="{370C130A-3104-2978-5FBB-6E62BC3EC3E6}"/>
          </ac:picMkLst>
        </pc:picChg>
        <pc:picChg chg="add mod ord">
          <ac:chgData name="Anine Therese Kildahl" userId="459514df-3b29-4f96-8982-4b8e0b04d2ef" providerId="ADAL" clId="{732A145C-EAC9-4825-A9E4-746FF154D817}" dt="2024-02-05T13:30:31.596" v="379" actId="167"/>
          <ac:picMkLst>
            <pc:docMk/>
            <pc:sldMk cId="2483429995" sldId="404"/>
            <ac:picMk id="5" creationId="{5C1ED4EF-3488-5789-504C-2D5C98CE6076}"/>
          </ac:picMkLst>
        </pc:picChg>
      </pc:sldChg>
      <pc:sldChg chg="addSp delSp modSp mod">
        <pc:chgData name="Anine Therese Kildahl" userId="459514df-3b29-4f96-8982-4b8e0b04d2ef" providerId="ADAL" clId="{732A145C-EAC9-4825-A9E4-746FF154D817}" dt="2024-02-05T13:31:16.789" v="390" actId="14100"/>
        <pc:sldMkLst>
          <pc:docMk/>
          <pc:sldMk cId="3198467391" sldId="405"/>
        </pc:sldMkLst>
        <pc:spChg chg="mod">
          <ac:chgData name="Anine Therese Kildahl" userId="459514df-3b29-4f96-8982-4b8e0b04d2ef" providerId="ADAL" clId="{732A145C-EAC9-4825-A9E4-746FF154D817}" dt="2024-02-05T13:31:13.583" v="389" actId="14100"/>
          <ac:spMkLst>
            <pc:docMk/>
            <pc:sldMk cId="3198467391" sldId="405"/>
            <ac:spMk id="2" creationId="{D087F7E0-D635-8804-12FD-49906D7B0672}"/>
          </ac:spMkLst>
        </pc:spChg>
        <pc:picChg chg="del">
          <ac:chgData name="Anine Therese Kildahl" userId="459514df-3b29-4f96-8982-4b8e0b04d2ef" providerId="ADAL" clId="{732A145C-EAC9-4825-A9E4-746FF154D817}" dt="2024-02-05T13:30:51.966" v="383" actId="478"/>
          <ac:picMkLst>
            <pc:docMk/>
            <pc:sldMk cId="3198467391" sldId="405"/>
            <ac:picMk id="4" creationId="{370C130A-3104-2978-5FBB-6E62BC3EC3E6}"/>
          </ac:picMkLst>
        </pc:picChg>
        <pc:picChg chg="add mod ord">
          <ac:chgData name="Anine Therese Kildahl" userId="459514df-3b29-4f96-8982-4b8e0b04d2ef" providerId="ADAL" clId="{732A145C-EAC9-4825-A9E4-746FF154D817}" dt="2024-02-05T13:30:57.335" v="385" actId="167"/>
          <ac:picMkLst>
            <pc:docMk/>
            <pc:sldMk cId="3198467391" sldId="405"/>
            <ac:picMk id="5" creationId="{2BBCC713-3092-6CD7-0A8C-60779EEDC6F8}"/>
          </ac:picMkLst>
        </pc:picChg>
        <pc:cxnChg chg="mod">
          <ac:chgData name="Anine Therese Kildahl" userId="459514df-3b29-4f96-8982-4b8e0b04d2ef" providerId="ADAL" clId="{732A145C-EAC9-4825-A9E4-746FF154D817}" dt="2024-02-05T13:31:16.789" v="390" actId="14100"/>
          <ac:cxnSpMkLst>
            <pc:docMk/>
            <pc:sldMk cId="3198467391" sldId="405"/>
            <ac:cxnSpMk id="6" creationId="{4CEBA6BE-A2FF-558F-C119-F29C9ECE0163}"/>
          </ac:cxnSpMkLst>
        </pc:cxnChg>
      </pc:sldChg>
      <pc:sldChg chg="addSp delSp modSp mod">
        <pc:chgData name="Anine Therese Kildahl" userId="459514df-3b29-4f96-8982-4b8e0b04d2ef" providerId="ADAL" clId="{732A145C-EAC9-4825-A9E4-746FF154D817}" dt="2024-02-05T13:31:40.717" v="394" actId="14100"/>
        <pc:sldMkLst>
          <pc:docMk/>
          <pc:sldMk cId="37094579" sldId="406"/>
        </pc:sldMkLst>
        <pc:spChg chg="mod">
          <ac:chgData name="Anine Therese Kildahl" userId="459514df-3b29-4f96-8982-4b8e0b04d2ef" providerId="ADAL" clId="{732A145C-EAC9-4825-A9E4-746FF154D817}" dt="2024-02-05T13:31:40.717" v="394" actId="14100"/>
          <ac:spMkLst>
            <pc:docMk/>
            <pc:sldMk cId="37094579" sldId="406"/>
            <ac:spMk id="2" creationId="{D087F7E0-D635-8804-12FD-49906D7B0672}"/>
          </ac:spMkLst>
        </pc:spChg>
        <pc:picChg chg="del">
          <ac:chgData name="Anine Therese Kildahl" userId="459514df-3b29-4f96-8982-4b8e0b04d2ef" providerId="ADAL" clId="{732A145C-EAC9-4825-A9E4-746FF154D817}" dt="2024-02-05T13:31:29.411" v="391" actId="478"/>
          <ac:picMkLst>
            <pc:docMk/>
            <pc:sldMk cId="37094579" sldId="406"/>
            <ac:picMk id="4" creationId="{370C130A-3104-2978-5FBB-6E62BC3EC3E6}"/>
          </ac:picMkLst>
        </pc:picChg>
        <pc:picChg chg="add mod ord">
          <ac:chgData name="Anine Therese Kildahl" userId="459514df-3b29-4f96-8982-4b8e0b04d2ef" providerId="ADAL" clId="{732A145C-EAC9-4825-A9E4-746FF154D817}" dt="2024-02-05T13:31:33.083" v="393" actId="167"/>
          <ac:picMkLst>
            <pc:docMk/>
            <pc:sldMk cId="37094579" sldId="406"/>
            <ac:picMk id="5" creationId="{4E4A2773-BAEC-225C-94B1-A4F74DC410BC}"/>
          </ac:picMkLst>
        </pc:picChg>
      </pc:sldChg>
      <pc:sldChg chg="addSp delSp modSp mod">
        <pc:chgData name="Anine Therese Kildahl" userId="459514df-3b29-4f96-8982-4b8e0b04d2ef" providerId="ADAL" clId="{732A145C-EAC9-4825-A9E4-746FF154D817}" dt="2024-02-05T13:32:03.540" v="399" actId="14100"/>
        <pc:sldMkLst>
          <pc:docMk/>
          <pc:sldMk cId="3825999607" sldId="407"/>
        </pc:sldMkLst>
        <pc:spChg chg="mod">
          <ac:chgData name="Anine Therese Kildahl" userId="459514df-3b29-4f96-8982-4b8e0b04d2ef" providerId="ADAL" clId="{732A145C-EAC9-4825-A9E4-746FF154D817}" dt="2024-02-05T13:32:03.540" v="399" actId="14100"/>
          <ac:spMkLst>
            <pc:docMk/>
            <pc:sldMk cId="3825999607" sldId="407"/>
            <ac:spMk id="2" creationId="{D087F7E0-D635-8804-12FD-49906D7B0672}"/>
          </ac:spMkLst>
        </pc:spChg>
        <pc:picChg chg="del">
          <ac:chgData name="Anine Therese Kildahl" userId="459514df-3b29-4f96-8982-4b8e0b04d2ef" providerId="ADAL" clId="{732A145C-EAC9-4825-A9E4-746FF154D817}" dt="2024-02-05T13:31:47.945" v="395" actId="478"/>
          <ac:picMkLst>
            <pc:docMk/>
            <pc:sldMk cId="3825999607" sldId="407"/>
            <ac:picMk id="4" creationId="{370C130A-3104-2978-5FBB-6E62BC3EC3E6}"/>
          </ac:picMkLst>
        </pc:picChg>
        <pc:picChg chg="add mod ord">
          <ac:chgData name="Anine Therese Kildahl" userId="459514df-3b29-4f96-8982-4b8e0b04d2ef" providerId="ADAL" clId="{732A145C-EAC9-4825-A9E4-746FF154D817}" dt="2024-02-05T13:31:52.095" v="397" actId="167"/>
          <ac:picMkLst>
            <pc:docMk/>
            <pc:sldMk cId="3825999607" sldId="407"/>
            <ac:picMk id="5" creationId="{34DDDE3E-14FF-41FB-51DF-6C824790D013}"/>
          </ac:picMkLst>
        </pc:picChg>
      </pc:sldChg>
      <pc:sldChg chg="modSp mod">
        <pc:chgData name="Anine Therese Kildahl" userId="459514df-3b29-4f96-8982-4b8e0b04d2ef" providerId="ADAL" clId="{732A145C-EAC9-4825-A9E4-746FF154D817}" dt="2024-02-05T13:39:17.087" v="639" actId="27636"/>
        <pc:sldMkLst>
          <pc:docMk/>
          <pc:sldMk cId="632894960" sldId="411"/>
        </pc:sldMkLst>
        <pc:spChg chg="mod">
          <ac:chgData name="Anine Therese Kildahl" userId="459514df-3b29-4f96-8982-4b8e0b04d2ef" providerId="ADAL" clId="{732A145C-EAC9-4825-A9E4-746FF154D817}" dt="2024-02-05T13:38:19.658" v="547" actId="1076"/>
          <ac:spMkLst>
            <pc:docMk/>
            <pc:sldMk cId="632894960" sldId="411"/>
            <ac:spMk id="2" creationId="{6F664D16-3AAE-F9B4-00B0-660A31E0C695}"/>
          </ac:spMkLst>
        </pc:spChg>
        <pc:spChg chg="mod">
          <ac:chgData name="Anine Therese Kildahl" userId="459514df-3b29-4f96-8982-4b8e0b04d2ef" providerId="ADAL" clId="{732A145C-EAC9-4825-A9E4-746FF154D817}" dt="2024-02-05T13:38:17.006" v="546" actId="14100"/>
          <ac:spMkLst>
            <pc:docMk/>
            <pc:sldMk cId="632894960" sldId="411"/>
            <ac:spMk id="3" creationId="{2D36FE59-C887-E634-704C-54B058CA73D3}"/>
          </ac:spMkLst>
        </pc:spChg>
        <pc:spChg chg="mod">
          <ac:chgData name="Anine Therese Kildahl" userId="459514df-3b29-4f96-8982-4b8e0b04d2ef" providerId="ADAL" clId="{732A145C-EAC9-4825-A9E4-746FF154D817}" dt="2024-02-05T13:39:17.087" v="639" actId="27636"/>
          <ac:spMkLst>
            <pc:docMk/>
            <pc:sldMk cId="632894960" sldId="411"/>
            <ac:spMk id="4" creationId="{A9158F44-2DF6-6D89-5381-5FDDE7C73071}"/>
          </ac:spMkLst>
        </pc:spChg>
      </pc:sldChg>
      <pc:sldChg chg="modNotesTx">
        <pc:chgData name="Anine Therese Kildahl" userId="459514df-3b29-4f96-8982-4b8e0b04d2ef" providerId="ADAL" clId="{732A145C-EAC9-4825-A9E4-746FF154D817}" dt="2024-02-07T07:18:24.779" v="4039" actId="20577"/>
        <pc:sldMkLst>
          <pc:docMk/>
          <pc:sldMk cId="4035621542" sldId="412"/>
        </pc:sldMkLst>
      </pc:sldChg>
      <pc:sldChg chg="del">
        <pc:chgData name="Anine Therese Kildahl" userId="459514df-3b29-4f96-8982-4b8e0b04d2ef" providerId="ADAL" clId="{732A145C-EAC9-4825-A9E4-746FF154D817}" dt="2024-02-05T13:53:46.897" v="2313" actId="2696"/>
        <pc:sldMkLst>
          <pc:docMk/>
          <pc:sldMk cId="1974994180" sldId="413"/>
        </pc:sldMkLst>
      </pc:sldChg>
      <pc:sldChg chg="del">
        <pc:chgData name="Anine Therese Kildahl" userId="459514df-3b29-4f96-8982-4b8e0b04d2ef" providerId="ADAL" clId="{732A145C-EAC9-4825-A9E4-746FF154D817}" dt="2024-02-05T08:11:18.671" v="17" actId="2696"/>
        <pc:sldMkLst>
          <pc:docMk/>
          <pc:sldMk cId="2355975824" sldId="414"/>
        </pc:sldMkLst>
      </pc:sldChg>
      <pc:sldChg chg="del">
        <pc:chgData name="Anine Therese Kildahl" userId="459514df-3b29-4f96-8982-4b8e0b04d2ef" providerId="ADAL" clId="{732A145C-EAC9-4825-A9E4-746FF154D817}" dt="2024-02-05T08:11:21.092" v="18" actId="2696"/>
        <pc:sldMkLst>
          <pc:docMk/>
          <pc:sldMk cId="1146086871" sldId="415"/>
        </pc:sldMkLst>
      </pc:sldChg>
      <pc:sldChg chg="delSp modSp mod modNotesTx">
        <pc:chgData name="Anine Therese Kildahl" userId="459514df-3b29-4f96-8982-4b8e0b04d2ef" providerId="ADAL" clId="{732A145C-EAC9-4825-A9E4-746FF154D817}" dt="2024-02-07T07:16:42.009" v="3964" actId="20577"/>
        <pc:sldMkLst>
          <pc:docMk/>
          <pc:sldMk cId="3865535480" sldId="421"/>
        </pc:sldMkLst>
        <pc:spChg chg="mod">
          <ac:chgData name="Anine Therese Kildahl" userId="459514df-3b29-4f96-8982-4b8e0b04d2ef" providerId="ADAL" clId="{732A145C-EAC9-4825-A9E4-746FF154D817}" dt="2024-02-05T13:34:35.023" v="410" actId="1076"/>
          <ac:spMkLst>
            <pc:docMk/>
            <pc:sldMk cId="3865535480" sldId="421"/>
            <ac:spMk id="5" creationId="{84C76E37-F062-DDEB-F039-42A670F97D17}"/>
          </ac:spMkLst>
        </pc:spChg>
        <pc:spChg chg="mod">
          <ac:chgData name="Anine Therese Kildahl" userId="459514df-3b29-4f96-8982-4b8e0b04d2ef" providerId="ADAL" clId="{732A145C-EAC9-4825-A9E4-746FF154D817}" dt="2024-02-05T13:35:16.974" v="429" actId="20577"/>
          <ac:spMkLst>
            <pc:docMk/>
            <pc:sldMk cId="3865535480" sldId="421"/>
            <ac:spMk id="6" creationId="{36E191E2-32BB-12F2-7512-5AD81686FD44}"/>
          </ac:spMkLst>
        </pc:spChg>
        <pc:spChg chg="del mod">
          <ac:chgData name="Anine Therese Kildahl" userId="459514df-3b29-4f96-8982-4b8e0b04d2ef" providerId="ADAL" clId="{732A145C-EAC9-4825-A9E4-746FF154D817}" dt="2024-02-05T11:32:13.759" v="288" actId="478"/>
          <ac:spMkLst>
            <pc:docMk/>
            <pc:sldMk cId="3865535480" sldId="421"/>
            <ac:spMk id="9" creationId="{1133F93D-61B5-DB1A-128C-A38B24ED80C1}"/>
          </ac:spMkLst>
        </pc:spChg>
        <pc:picChg chg="mod">
          <ac:chgData name="Anine Therese Kildahl" userId="459514df-3b29-4f96-8982-4b8e0b04d2ef" providerId="ADAL" clId="{732A145C-EAC9-4825-A9E4-746FF154D817}" dt="2024-02-05T11:37:44.358" v="362" actId="1076"/>
          <ac:picMkLst>
            <pc:docMk/>
            <pc:sldMk cId="3865535480" sldId="421"/>
            <ac:picMk id="4" creationId="{47C73E30-A19F-504C-DECD-A9D5918E6982}"/>
          </ac:picMkLst>
        </pc:picChg>
      </pc:sldChg>
      <pc:sldChg chg="del">
        <pc:chgData name="Anine Therese Kildahl" userId="459514df-3b29-4f96-8982-4b8e0b04d2ef" providerId="ADAL" clId="{732A145C-EAC9-4825-A9E4-746FF154D817}" dt="2024-02-05T08:11:23.279" v="19" actId="2696"/>
        <pc:sldMkLst>
          <pc:docMk/>
          <pc:sldMk cId="3531939363" sldId="428"/>
        </pc:sldMkLst>
      </pc:sldChg>
      <pc:sldChg chg="modSp mod">
        <pc:chgData name="Anine Therese Kildahl" userId="459514df-3b29-4f96-8982-4b8e0b04d2ef" providerId="ADAL" clId="{732A145C-EAC9-4825-A9E4-746FF154D817}" dt="2024-02-07T06:52:07.982" v="3601" actId="20577"/>
        <pc:sldMkLst>
          <pc:docMk/>
          <pc:sldMk cId="1891664746" sldId="429"/>
        </pc:sldMkLst>
        <pc:spChg chg="mod">
          <ac:chgData name="Anine Therese Kildahl" userId="459514df-3b29-4f96-8982-4b8e0b04d2ef" providerId="ADAL" clId="{732A145C-EAC9-4825-A9E4-746FF154D817}" dt="2024-02-07T06:52:07.982" v="3601" actId="20577"/>
          <ac:spMkLst>
            <pc:docMk/>
            <pc:sldMk cId="1891664746" sldId="429"/>
            <ac:spMk id="3" creationId="{00000000-0000-0000-0000-000000000000}"/>
          </ac:spMkLst>
        </pc:spChg>
      </pc:sldChg>
      <pc:sldChg chg="delSp modSp del mod">
        <pc:chgData name="Anine Therese Kildahl" userId="459514df-3b29-4f96-8982-4b8e0b04d2ef" providerId="ADAL" clId="{732A145C-EAC9-4825-A9E4-746FF154D817}" dt="2024-02-07T06:50:55.654" v="3584" actId="47"/>
        <pc:sldMkLst>
          <pc:docMk/>
          <pc:sldMk cId="3527453848" sldId="431"/>
        </pc:sldMkLst>
        <pc:spChg chg="mod">
          <ac:chgData name="Anine Therese Kildahl" userId="459514df-3b29-4f96-8982-4b8e0b04d2ef" providerId="ADAL" clId="{732A145C-EAC9-4825-A9E4-746FF154D817}" dt="2024-02-07T06:41:25.131" v="3217" actId="1076"/>
          <ac:spMkLst>
            <pc:docMk/>
            <pc:sldMk cId="3527453848" sldId="431"/>
            <ac:spMk id="2" creationId="{364D0C4A-F4AF-AA9E-2D87-E6BFD069C001}"/>
          </ac:spMkLst>
        </pc:spChg>
        <pc:picChg chg="del">
          <ac:chgData name="Anine Therese Kildahl" userId="459514df-3b29-4f96-8982-4b8e0b04d2ef" providerId="ADAL" clId="{732A145C-EAC9-4825-A9E4-746FF154D817}" dt="2024-02-05T14:00:33.332" v="2547" actId="478"/>
          <ac:picMkLst>
            <pc:docMk/>
            <pc:sldMk cId="3527453848" sldId="431"/>
            <ac:picMk id="3" creationId="{96128121-465F-D30E-C879-2872DBEC596D}"/>
          </ac:picMkLst>
        </pc:picChg>
      </pc:sldChg>
      <pc:sldChg chg="addSp delSp modSp mod modNotesTx">
        <pc:chgData name="Anine Therese Kildahl" userId="459514df-3b29-4f96-8982-4b8e0b04d2ef" providerId="ADAL" clId="{732A145C-EAC9-4825-A9E4-746FF154D817}" dt="2024-02-07T07:17:00.045" v="3965" actId="20577"/>
        <pc:sldMkLst>
          <pc:docMk/>
          <pc:sldMk cId="2224859260" sldId="433"/>
        </pc:sldMkLst>
        <pc:spChg chg="mod">
          <ac:chgData name="Anine Therese Kildahl" userId="459514df-3b29-4f96-8982-4b8e0b04d2ef" providerId="ADAL" clId="{732A145C-EAC9-4825-A9E4-746FF154D817}" dt="2024-02-05T13:34:25.547" v="409" actId="14100"/>
          <ac:spMkLst>
            <pc:docMk/>
            <pc:sldMk cId="2224859260" sldId="433"/>
            <ac:spMk id="2" creationId="{C57D7733-844A-F7BC-5DDC-2CE8AA61AB28}"/>
          </ac:spMkLst>
        </pc:spChg>
        <pc:picChg chg="del">
          <ac:chgData name="Anine Therese Kildahl" userId="459514df-3b29-4f96-8982-4b8e0b04d2ef" providerId="ADAL" clId="{732A145C-EAC9-4825-A9E4-746FF154D817}" dt="2024-02-05T13:34:06.633" v="404" actId="478"/>
          <ac:picMkLst>
            <pc:docMk/>
            <pc:sldMk cId="2224859260" sldId="433"/>
            <ac:picMk id="3" creationId="{96128121-465F-D30E-C879-2872DBEC596D}"/>
          </ac:picMkLst>
        </pc:picChg>
        <pc:picChg chg="add mod ord">
          <ac:chgData name="Anine Therese Kildahl" userId="459514df-3b29-4f96-8982-4b8e0b04d2ef" providerId="ADAL" clId="{732A145C-EAC9-4825-A9E4-746FF154D817}" dt="2024-02-05T13:34:13.060" v="406" actId="167"/>
          <ac:picMkLst>
            <pc:docMk/>
            <pc:sldMk cId="2224859260" sldId="433"/>
            <ac:picMk id="4" creationId="{A609C00A-8B4C-7321-638D-F92DEF2A62EC}"/>
          </ac:picMkLst>
        </pc:picChg>
      </pc:sldChg>
      <pc:sldChg chg="modNotesTx">
        <pc:chgData name="Anine Therese Kildahl" userId="459514df-3b29-4f96-8982-4b8e0b04d2ef" providerId="ADAL" clId="{732A145C-EAC9-4825-A9E4-746FF154D817}" dt="2024-02-08T09:38:32.380" v="4966" actId="20577"/>
        <pc:sldMkLst>
          <pc:docMk/>
          <pc:sldMk cId="2721030952" sldId="445"/>
        </pc:sldMkLst>
      </pc:sldChg>
      <pc:sldChg chg="modNotesTx">
        <pc:chgData name="Anine Therese Kildahl" userId="459514df-3b29-4f96-8982-4b8e0b04d2ef" providerId="ADAL" clId="{732A145C-EAC9-4825-A9E4-746FF154D817}" dt="2024-02-08T09:40:25.636" v="5160" actId="20577"/>
        <pc:sldMkLst>
          <pc:docMk/>
          <pc:sldMk cId="4118559082" sldId="446"/>
        </pc:sldMkLst>
      </pc:sldChg>
      <pc:sldChg chg="modNotesTx">
        <pc:chgData name="Anine Therese Kildahl" userId="459514df-3b29-4f96-8982-4b8e0b04d2ef" providerId="ADAL" clId="{732A145C-EAC9-4825-A9E4-746FF154D817}" dt="2024-02-08T09:38:49.364" v="4969" actId="20577"/>
        <pc:sldMkLst>
          <pc:docMk/>
          <pc:sldMk cId="4006170107" sldId="447"/>
        </pc:sldMkLst>
      </pc:sldChg>
      <pc:sldChg chg="modNotesTx">
        <pc:chgData name="Anine Therese Kildahl" userId="459514df-3b29-4f96-8982-4b8e0b04d2ef" providerId="ADAL" clId="{732A145C-EAC9-4825-A9E4-746FF154D817}" dt="2024-02-08T09:38:44.865" v="4968" actId="20577"/>
        <pc:sldMkLst>
          <pc:docMk/>
          <pc:sldMk cId="781299739" sldId="448"/>
        </pc:sldMkLst>
      </pc:sldChg>
      <pc:sldChg chg="modNotesTx">
        <pc:chgData name="Anine Therese Kildahl" userId="459514df-3b29-4f96-8982-4b8e0b04d2ef" providerId="ADAL" clId="{732A145C-EAC9-4825-A9E4-746FF154D817}" dt="2024-02-08T09:38:38.530" v="4967" actId="20577"/>
        <pc:sldMkLst>
          <pc:docMk/>
          <pc:sldMk cId="4252963259" sldId="449"/>
        </pc:sldMkLst>
      </pc:sldChg>
      <pc:sldChg chg="modNotesTx">
        <pc:chgData name="Anine Therese Kildahl" userId="459514df-3b29-4f96-8982-4b8e0b04d2ef" providerId="ADAL" clId="{732A145C-EAC9-4825-A9E4-746FF154D817}" dt="2024-02-08T09:38:25.441" v="4965" actId="20577"/>
        <pc:sldMkLst>
          <pc:docMk/>
          <pc:sldMk cId="3184811904" sldId="451"/>
        </pc:sldMkLst>
      </pc:sldChg>
      <pc:sldChg chg="modNotesTx">
        <pc:chgData name="Anine Therese Kildahl" userId="459514df-3b29-4f96-8982-4b8e0b04d2ef" providerId="ADAL" clId="{732A145C-EAC9-4825-A9E4-746FF154D817}" dt="2024-02-08T09:38:03.291" v="4945" actId="20577"/>
        <pc:sldMkLst>
          <pc:docMk/>
          <pc:sldMk cId="3871855095" sldId="452"/>
        </pc:sldMkLst>
      </pc:sldChg>
      <pc:sldChg chg="modNotesTx">
        <pc:chgData name="Anine Therese Kildahl" userId="459514df-3b29-4f96-8982-4b8e0b04d2ef" providerId="ADAL" clId="{732A145C-EAC9-4825-A9E4-746FF154D817}" dt="2024-02-08T09:53:02.186" v="6500" actId="20577"/>
        <pc:sldMkLst>
          <pc:docMk/>
          <pc:sldMk cId="3004877926" sldId="453"/>
        </pc:sldMkLst>
      </pc:sldChg>
      <pc:sldChg chg="modNotesTx">
        <pc:chgData name="Anine Therese Kildahl" userId="459514df-3b29-4f96-8982-4b8e0b04d2ef" providerId="ADAL" clId="{732A145C-EAC9-4825-A9E4-746FF154D817}" dt="2024-02-08T09:38:13.861" v="4962" actId="20577"/>
        <pc:sldMkLst>
          <pc:docMk/>
          <pc:sldMk cId="2572548866" sldId="454"/>
        </pc:sldMkLst>
      </pc:sldChg>
      <pc:sldChg chg="modNotesTx">
        <pc:chgData name="Anine Therese Kildahl" userId="459514df-3b29-4f96-8982-4b8e0b04d2ef" providerId="ADAL" clId="{732A145C-EAC9-4825-A9E4-746FF154D817}" dt="2024-02-08T10:00:41.950" v="7539" actId="20577"/>
        <pc:sldMkLst>
          <pc:docMk/>
          <pc:sldMk cId="4213585927" sldId="463"/>
        </pc:sldMkLst>
      </pc:sldChg>
      <pc:sldChg chg="del">
        <pc:chgData name="Anine Therese Kildahl" userId="459514df-3b29-4f96-8982-4b8e0b04d2ef" providerId="ADAL" clId="{732A145C-EAC9-4825-A9E4-746FF154D817}" dt="2024-02-05T09:21:44.022" v="282" actId="2696"/>
        <pc:sldMkLst>
          <pc:docMk/>
          <pc:sldMk cId="3602164085" sldId="464"/>
        </pc:sldMkLst>
      </pc:sldChg>
      <pc:sldChg chg="modSp mod ord">
        <pc:chgData name="Anine Therese Kildahl" userId="459514df-3b29-4f96-8982-4b8e0b04d2ef" providerId="ADAL" clId="{732A145C-EAC9-4825-A9E4-746FF154D817}" dt="2024-02-07T13:40:42.606" v="4275"/>
        <pc:sldMkLst>
          <pc:docMk/>
          <pc:sldMk cId="626315806" sldId="465"/>
        </pc:sldMkLst>
        <pc:spChg chg="mod">
          <ac:chgData name="Anine Therese Kildahl" userId="459514df-3b29-4f96-8982-4b8e0b04d2ef" providerId="ADAL" clId="{732A145C-EAC9-4825-A9E4-746FF154D817}" dt="2024-02-05T08:13:08.438" v="43" actId="20577"/>
          <ac:spMkLst>
            <pc:docMk/>
            <pc:sldMk cId="626315806" sldId="465"/>
            <ac:spMk id="3" creationId="{7CC2A1C2-12CA-B16B-F7FC-E8E419AC686D}"/>
          </ac:spMkLst>
        </pc:spChg>
      </pc:sldChg>
      <pc:sldChg chg="modSp mod">
        <pc:chgData name="Anine Therese Kildahl" userId="459514df-3b29-4f96-8982-4b8e0b04d2ef" providerId="ADAL" clId="{732A145C-EAC9-4825-A9E4-746FF154D817}" dt="2024-02-07T06:45:44.152" v="3503" actId="20577"/>
        <pc:sldMkLst>
          <pc:docMk/>
          <pc:sldMk cId="1352307643" sldId="466"/>
        </pc:sldMkLst>
        <pc:spChg chg="mod">
          <ac:chgData name="Anine Therese Kildahl" userId="459514df-3b29-4f96-8982-4b8e0b04d2ef" providerId="ADAL" clId="{732A145C-EAC9-4825-A9E4-746FF154D817}" dt="2024-02-07T06:45:44.152" v="3503" actId="20577"/>
          <ac:spMkLst>
            <pc:docMk/>
            <pc:sldMk cId="1352307643" sldId="466"/>
            <ac:spMk id="3" creationId="{7CC2A1C2-12CA-B16B-F7FC-E8E419AC686D}"/>
          </ac:spMkLst>
        </pc:spChg>
      </pc:sldChg>
      <pc:sldChg chg="add">
        <pc:chgData name="Anine Therese Kildahl" userId="459514df-3b29-4f96-8982-4b8e0b04d2ef" providerId="ADAL" clId="{732A145C-EAC9-4825-A9E4-746FF154D817}" dt="2024-02-05T09:21:05.191" v="280"/>
        <pc:sldMkLst>
          <pc:docMk/>
          <pc:sldMk cId="2896770495" sldId="467"/>
        </pc:sldMkLst>
      </pc:sldChg>
      <pc:sldChg chg="add">
        <pc:chgData name="Anine Therese Kildahl" userId="459514df-3b29-4f96-8982-4b8e0b04d2ef" providerId="ADAL" clId="{732A145C-EAC9-4825-A9E4-746FF154D817}" dt="2024-02-05T09:21:39.892" v="281"/>
        <pc:sldMkLst>
          <pc:docMk/>
          <pc:sldMk cId="2683276868" sldId="468"/>
        </pc:sldMkLst>
      </pc:sldChg>
      <pc:sldChg chg="add mod modClrScheme chgLayout">
        <pc:chgData name="Anine Therese Kildahl" userId="459514df-3b29-4f96-8982-4b8e0b04d2ef" providerId="ADAL" clId="{732A145C-EAC9-4825-A9E4-746FF154D817}" dt="2024-02-05T09:22:31.187" v="284" actId="700"/>
        <pc:sldMkLst>
          <pc:docMk/>
          <pc:sldMk cId="1179428842" sldId="469"/>
        </pc:sldMkLst>
      </pc:sldChg>
      <pc:sldChg chg="add del mod modClrScheme chgLayout">
        <pc:chgData name="Anine Therese Kildahl" userId="459514df-3b29-4f96-8982-4b8e0b04d2ef" providerId="ADAL" clId="{732A145C-EAC9-4825-A9E4-746FF154D817}" dt="2024-02-05T09:22:45.095" v="285" actId="47"/>
        <pc:sldMkLst>
          <pc:docMk/>
          <pc:sldMk cId="3594533883" sldId="470"/>
        </pc:sldMkLst>
      </pc:sldChg>
      <pc:sldChg chg="modSp add mod">
        <pc:chgData name="Anine Therese Kildahl" userId="459514df-3b29-4f96-8982-4b8e0b04d2ef" providerId="ADAL" clId="{732A145C-EAC9-4825-A9E4-746FF154D817}" dt="2024-02-07T13:43:32.022" v="4278" actId="20577"/>
        <pc:sldMkLst>
          <pc:docMk/>
          <pc:sldMk cId="1359618678" sldId="471"/>
        </pc:sldMkLst>
        <pc:spChg chg="mod">
          <ac:chgData name="Anine Therese Kildahl" userId="459514df-3b29-4f96-8982-4b8e0b04d2ef" providerId="ADAL" clId="{732A145C-EAC9-4825-A9E4-746FF154D817}" dt="2024-02-05T13:45:22.721" v="1057" actId="20577"/>
          <ac:spMkLst>
            <pc:docMk/>
            <pc:sldMk cId="1359618678" sldId="471"/>
            <ac:spMk id="2" creationId="{E1A7205F-EF21-C63B-138B-E0ADB5E382EF}"/>
          </ac:spMkLst>
        </pc:spChg>
        <pc:spChg chg="mod">
          <ac:chgData name="Anine Therese Kildahl" userId="459514df-3b29-4f96-8982-4b8e0b04d2ef" providerId="ADAL" clId="{732A145C-EAC9-4825-A9E4-746FF154D817}" dt="2024-02-07T13:43:32.022" v="4278" actId="20577"/>
          <ac:spMkLst>
            <pc:docMk/>
            <pc:sldMk cId="1359618678" sldId="471"/>
            <ac:spMk id="3" creationId="{7CC2A1C2-12CA-B16B-F7FC-E8E419AC686D}"/>
          </ac:spMkLst>
        </pc:spChg>
        <pc:spChg chg="mod">
          <ac:chgData name="Anine Therese Kildahl" userId="459514df-3b29-4f96-8982-4b8e0b04d2ef" providerId="ADAL" clId="{732A145C-EAC9-4825-A9E4-746FF154D817}" dt="2024-02-05T13:45:55.750" v="1073" actId="20577"/>
          <ac:spMkLst>
            <pc:docMk/>
            <pc:sldMk cId="1359618678" sldId="471"/>
            <ac:spMk id="4" creationId="{92583D43-8594-A28A-7734-D3B5F77992D3}"/>
          </ac:spMkLst>
        </pc:spChg>
      </pc:sldChg>
      <pc:sldChg chg="delSp modSp add del mod">
        <pc:chgData name="Anine Therese Kildahl" userId="459514df-3b29-4f96-8982-4b8e0b04d2ef" providerId="ADAL" clId="{732A145C-EAC9-4825-A9E4-746FF154D817}" dt="2024-02-07T06:50:37.680" v="3583" actId="2696"/>
        <pc:sldMkLst>
          <pc:docMk/>
          <pc:sldMk cId="1050962820" sldId="472"/>
        </pc:sldMkLst>
        <pc:spChg chg="del">
          <ac:chgData name="Anine Therese Kildahl" userId="459514df-3b29-4f96-8982-4b8e0b04d2ef" providerId="ADAL" clId="{732A145C-EAC9-4825-A9E4-746FF154D817}" dt="2024-02-07T06:50:15.980" v="3580" actId="478"/>
          <ac:spMkLst>
            <pc:docMk/>
            <pc:sldMk cId="1050962820" sldId="472"/>
            <ac:spMk id="2" creationId="{364D0C4A-F4AF-AA9E-2D87-E6BFD069C001}"/>
          </ac:spMkLst>
        </pc:spChg>
        <pc:picChg chg="mod modCrop">
          <ac:chgData name="Anine Therese Kildahl" userId="459514df-3b29-4f96-8982-4b8e0b04d2ef" providerId="ADAL" clId="{732A145C-EAC9-4825-A9E4-746FF154D817}" dt="2024-02-07T06:50:34.354" v="3582" actId="732"/>
          <ac:picMkLst>
            <pc:docMk/>
            <pc:sldMk cId="1050962820" sldId="472"/>
            <ac:picMk id="3" creationId="{96128121-465F-D30E-C879-2872DBEC596D}"/>
          </ac:picMkLst>
        </pc:picChg>
      </pc:sldChg>
      <pc:sldChg chg="modNotesTx">
        <pc:chgData name="Anine Therese Kildahl" userId="459514df-3b29-4f96-8982-4b8e0b04d2ef" providerId="ADAL" clId="{732A145C-EAC9-4825-A9E4-746FF154D817}" dt="2024-02-08T09:45:02.177" v="5580" actId="20577"/>
        <pc:sldMkLst>
          <pc:docMk/>
          <pc:sldMk cId="3956106973" sldId="478"/>
        </pc:sldMkLst>
      </pc:sldChg>
      <pc:sldChg chg="modNotesTx">
        <pc:chgData name="Anine Therese Kildahl" userId="459514df-3b29-4f96-8982-4b8e0b04d2ef" providerId="ADAL" clId="{732A145C-EAC9-4825-A9E4-746FF154D817}" dt="2024-02-08T09:55:25.428" v="6731" actId="20577"/>
        <pc:sldMkLst>
          <pc:docMk/>
          <pc:sldMk cId="182793203" sldId="480"/>
        </pc:sldMkLst>
      </pc:sldChg>
      <pc:sldChg chg="modSp add del mod">
        <pc:chgData name="Anine Therese Kildahl" userId="459514df-3b29-4f96-8982-4b8e0b04d2ef" providerId="ADAL" clId="{732A145C-EAC9-4825-A9E4-746FF154D817}" dt="2024-02-07T06:46:34.869" v="3507"/>
        <pc:sldMkLst>
          <pc:docMk/>
          <pc:sldMk cId="1753159205" sldId="481"/>
        </pc:sldMkLst>
        <pc:spChg chg="mod">
          <ac:chgData name="Anine Therese Kildahl" userId="459514df-3b29-4f96-8982-4b8e0b04d2ef" providerId="ADAL" clId="{732A145C-EAC9-4825-A9E4-746FF154D817}" dt="2024-02-07T06:46:34.869" v="3507"/>
          <ac:spMkLst>
            <pc:docMk/>
            <pc:sldMk cId="1753159205" sldId="481"/>
            <ac:spMk id="3" creationId="{00000000-0000-0000-0000-000000000000}"/>
          </ac:spMkLst>
        </pc:spChg>
      </pc:sldChg>
      <pc:sldChg chg="addSp modSp add mod">
        <pc:chgData name="Anine Therese Kildahl" userId="459514df-3b29-4f96-8982-4b8e0b04d2ef" providerId="ADAL" clId="{732A145C-EAC9-4825-A9E4-746FF154D817}" dt="2024-02-07T06:54:28.258" v="3696" actId="20577"/>
        <pc:sldMkLst>
          <pc:docMk/>
          <pc:sldMk cId="3457034054" sldId="481"/>
        </pc:sldMkLst>
        <pc:spChg chg="mod">
          <ac:chgData name="Anine Therese Kildahl" userId="459514df-3b29-4f96-8982-4b8e0b04d2ef" providerId="ADAL" clId="{732A145C-EAC9-4825-A9E4-746FF154D817}" dt="2024-02-07T06:54:28.258" v="3696" actId="20577"/>
          <ac:spMkLst>
            <pc:docMk/>
            <pc:sldMk cId="3457034054" sldId="481"/>
            <ac:spMk id="3" creationId="{00000000-0000-0000-0000-000000000000}"/>
          </ac:spMkLst>
        </pc:spChg>
        <pc:picChg chg="add mod modCrop">
          <ac:chgData name="Anine Therese Kildahl" userId="459514df-3b29-4f96-8982-4b8e0b04d2ef" providerId="ADAL" clId="{732A145C-EAC9-4825-A9E4-746FF154D817}" dt="2024-02-07T06:52:26.957" v="3604" actId="1076"/>
          <ac:picMkLst>
            <pc:docMk/>
            <pc:sldMk cId="3457034054" sldId="481"/>
            <ac:picMk id="2" creationId="{0C3AB754-31F1-96D2-E96D-5A477F0C6F37}"/>
          </ac:picMkLst>
        </pc:picChg>
        <pc:picChg chg="mod">
          <ac:chgData name="Anine Therese Kildahl" userId="459514df-3b29-4f96-8982-4b8e0b04d2ef" providerId="ADAL" clId="{732A145C-EAC9-4825-A9E4-746FF154D817}" dt="2024-02-07T06:52:01.464" v="3600" actId="1076"/>
          <ac:picMkLst>
            <pc:docMk/>
            <pc:sldMk cId="3457034054" sldId="481"/>
            <ac:picMk id="4" creationId="{6C9B6BF3-A312-70EF-2D3D-43E0298D2D20}"/>
          </ac:picMkLst>
        </pc:picChg>
      </pc:sldChg>
      <pc:sldChg chg="modNotesTx">
        <pc:chgData name="Anine Therese Kildahl" userId="459514df-3b29-4f96-8982-4b8e0b04d2ef" providerId="ADAL" clId="{732A145C-EAC9-4825-A9E4-746FF154D817}" dt="2024-02-08T09:54:03.194" v="6619" actId="20577"/>
        <pc:sldMkLst>
          <pc:docMk/>
          <pc:sldMk cId="1402593059" sldId="487"/>
        </pc:sldMkLst>
      </pc:sldChg>
      <pc:sldChg chg="modNotesTx">
        <pc:chgData name="Anine Therese Kildahl" userId="459514df-3b29-4f96-8982-4b8e0b04d2ef" providerId="ADAL" clId="{732A145C-EAC9-4825-A9E4-746FF154D817}" dt="2024-02-08T09:49:19.772" v="6061" actId="20577"/>
        <pc:sldMkLst>
          <pc:docMk/>
          <pc:sldMk cId="3892676736" sldId="489"/>
        </pc:sldMkLst>
      </pc:sldChg>
      <pc:sldChg chg="modNotesTx">
        <pc:chgData name="Anine Therese Kildahl" userId="459514df-3b29-4f96-8982-4b8e0b04d2ef" providerId="ADAL" clId="{732A145C-EAC9-4825-A9E4-746FF154D817}" dt="2024-02-08T09:47:46.349" v="5958" actId="20577"/>
        <pc:sldMkLst>
          <pc:docMk/>
          <pc:sldMk cId="2073981481" sldId="490"/>
        </pc:sldMkLst>
      </pc:sldChg>
      <pc:sldChg chg="modNotesTx">
        <pc:chgData name="Anine Therese Kildahl" userId="459514df-3b29-4f96-8982-4b8e0b04d2ef" providerId="ADAL" clId="{732A145C-EAC9-4825-A9E4-746FF154D817}" dt="2024-02-08T09:46:24.785" v="5752" actId="20577"/>
        <pc:sldMkLst>
          <pc:docMk/>
          <pc:sldMk cId="130192060" sldId="491"/>
        </pc:sldMkLst>
      </pc:sldChg>
      <pc:sldChg chg="modNotesTx">
        <pc:chgData name="Anine Therese Kildahl" userId="459514df-3b29-4f96-8982-4b8e0b04d2ef" providerId="ADAL" clId="{732A145C-EAC9-4825-A9E4-746FF154D817}" dt="2024-02-08T09:45:42.705" v="5641" actId="20577"/>
        <pc:sldMkLst>
          <pc:docMk/>
          <pc:sldMk cId="3248839373" sldId="492"/>
        </pc:sldMkLst>
      </pc:sldChg>
      <pc:sldChg chg="modNotesTx">
        <pc:chgData name="Anine Therese Kildahl" userId="459514df-3b29-4f96-8982-4b8e0b04d2ef" providerId="ADAL" clId="{732A145C-EAC9-4825-A9E4-746FF154D817}" dt="2024-02-08T09:43:54.387" v="5472" actId="20577"/>
        <pc:sldMkLst>
          <pc:docMk/>
          <pc:sldMk cId="1140072391" sldId="493"/>
        </pc:sldMkLst>
      </pc:sldChg>
      <pc:sldChg chg="modNotesTx">
        <pc:chgData name="Anine Therese Kildahl" userId="459514df-3b29-4f96-8982-4b8e0b04d2ef" providerId="ADAL" clId="{732A145C-EAC9-4825-A9E4-746FF154D817}" dt="2024-02-08T09:44:21.227" v="5500" actId="20577"/>
        <pc:sldMkLst>
          <pc:docMk/>
          <pc:sldMk cId="2515520333" sldId="494"/>
        </pc:sldMkLst>
      </pc:sldChg>
      <pc:sldChg chg="modNotesTx">
        <pc:chgData name="Anine Therese Kildahl" userId="459514df-3b29-4f96-8982-4b8e0b04d2ef" providerId="ADAL" clId="{732A145C-EAC9-4825-A9E4-746FF154D817}" dt="2024-02-08T09:42:37.201" v="5346" actId="20577"/>
        <pc:sldMkLst>
          <pc:docMk/>
          <pc:sldMk cId="2724315834" sldId="495"/>
        </pc:sldMkLst>
      </pc:sldChg>
      <pc:sldChg chg="modNotesTx">
        <pc:chgData name="Anine Therese Kildahl" userId="459514df-3b29-4f96-8982-4b8e0b04d2ef" providerId="ADAL" clId="{732A145C-EAC9-4825-A9E4-746FF154D817}" dt="2024-02-08T09:54:27.691" v="6620" actId="20577"/>
        <pc:sldMkLst>
          <pc:docMk/>
          <pc:sldMk cId="871039483" sldId="497"/>
        </pc:sldMkLst>
      </pc:sldChg>
      <pc:sldChg chg="modNotesTx">
        <pc:chgData name="Anine Therese Kildahl" userId="459514df-3b29-4f96-8982-4b8e0b04d2ef" providerId="ADAL" clId="{732A145C-EAC9-4825-A9E4-746FF154D817}" dt="2024-02-08T10:01:17.507" v="7725" actId="20577"/>
        <pc:sldMkLst>
          <pc:docMk/>
          <pc:sldMk cId="3896998801" sldId="505"/>
        </pc:sldMkLst>
      </pc:sldChg>
      <pc:sldChg chg="modNotesTx">
        <pc:chgData name="Anine Therese Kildahl" userId="459514df-3b29-4f96-8982-4b8e0b04d2ef" providerId="ADAL" clId="{732A145C-EAC9-4825-A9E4-746FF154D817}" dt="2024-02-08T09:59:50.063" v="7291" actId="20577"/>
        <pc:sldMkLst>
          <pc:docMk/>
          <pc:sldMk cId="3857042118" sldId="512"/>
        </pc:sldMkLst>
      </pc:sldChg>
      <pc:sldChg chg="modNotesTx">
        <pc:chgData name="Anine Therese Kildahl" userId="459514df-3b29-4f96-8982-4b8e0b04d2ef" providerId="ADAL" clId="{732A145C-EAC9-4825-A9E4-746FF154D817}" dt="2024-02-08T09:57:58.893" v="6855" actId="20577"/>
        <pc:sldMkLst>
          <pc:docMk/>
          <pc:sldMk cId="1524290550" sldId="513"/>
        </pc:sldMkLst>
      </pc:sldChg>
      <pc:sldChg chg="modNotesTx">
        <pc:chgData name="Anine Therese Kildahl" userId="459514df-3b29-4f96-8982-4b8e0b04d2ef" providerId="ADAL" clId="{732A145C-EAC9-4825-A9E4-746FF154D817}" dt="2024-02-08T10:01:33.166" v="7806" actId="20577"/>
        <pc:sldMkLst>
          <pc:docMk/>
          <pc:sldMk cId="3617501197" sldId="514"/>
        </pc:sldMkLst>
      </pc:sldChg>
      <pc:sldChg chg="modNotesTx">
        <pc:chgData name="Anine Therese Kildahl" userId="459514df-3b29-4f96-8982-4b8e0b04d2ef" providerId="ADAL" clId="{732A145C-EAC9-4825-A9E4-746FF154D817}" dt="2024-02-08T10:01:51.398" v="7919" actId="20577"/>
        <pc:sldMkLst>
          <pc:docMk/>
          <pc:sldMk cId="405373328" sldId="515"/>
        </pc:sldMkLst>
      </pc:sldChg>
      <pc:sldChg chg="modNotesTx">
        <pc:chgData name="Anine Therese Kildahl" userId="459514df-3b29-4f96-8982-4b8e0b04d2ef" providerId="ADAL" clId="{732A145C-EAC9-4825-A9E4-746FF154D817}" dt="2024-02-08T10:02:13.447" v="8026" actId="20577"/>
        <pc:sldMkLst>
          <pc:docMk/>
          <pc:sldMk cId="2920389195" sldId="516"/>
        </pc:sldMkLst>
      </pc:sldChg>
      <pc:sldChg chg="modNotesTx">
        <pc:chgData name="Anine Therese Kildahl" userId="459514df-3b29-4f96-8982-4b8e0b04d2ef" providerId="ADAL" clId="{732A145C-EAC9-4825-A9E4-746FF154D817}" dt="2024-02-08T10:02:27.345" v="8075" actId="20577"/>
        <pc:sldMkLst>
          <pc:docMk/>
          <pc:sldMk cId="916567916" sldId="521"/>
        </pc:sldMkLst>
      </pc:sldChg>
      <pc:sldChg chg="modNotesTx">
        <pc:chgData name="Anine Therese Kildahl" userId="459514df-3b29-4f96-8982-4b8e0b04d2ef" providerId="ADAL" clId="{732A145C-EAC9-4825-A9E4-746FF154D817}" dt="2024-02-08T10:02:53.006" v="8170" actId="20577"/>
        <pc:sldMkLst>
          <pc:docMk/>
          <pc:sldMk cId="200125017" sldId="522"/>
        </pc:sldMkLst>
      </pc:sldChg>
      <pc:sldChg chg="modNotesTx">
        <pc:chgData name="Anine Therese Kildahl" userId="459514df-3b29-4f96-8982-4b8e0b04d2ef" providerId="ADAL" clId="{732A145C-EAC9-4825-A9E4-746FF154D817}" dt="2024-02-08T10:03:04.982" v="8213" actId="20577"/>
        <pc:sldMkLst>
          <pc:docMk/>
          <pc:sldMk cId="3447404115" sldId="524"/>
        </pc:sldMkLst>
      </pc:sldChg>
    </pc:docChg>
  </pc:docChgLst>
  <pc:docChgLst>
    <pc:chgData name="Katrine Eide" userId="S::katrine.eide@baerum.kommune.no::321faf17-0252-437b-8922-4d69d1f004cf" providerId="AD" clId="Web-{80268CFE-588F-19F2-5186-E62ED3443FD2}"/>
    <pc:docChg chg="addSld delSld modSld sldOrd">
      <pc:chgData name="Katrine Eide" userId="S::katrine.eide@baerum.kommune.no::321faf17-0252-437b-8922-4d69d1f004cf" providerId="AD" clId="Web-{80268CFE-588F-19F2-5186-E62ED3443FD2}" dt="2023-12-07T08:28:02.721" v="166" actId="14100"/>
      <pc:docMkLst>
        <pc:docMk/>
      </pc:docMkLst>
      <pc:sldChg chg="modSp">
        <pc:chgData name="Katrine Eide" userId="S::katrine.eide@baerum.kommune.no::321faf17-0252-437b-8922-4d69d1f004cf" providerId="AD" clId="Web-{80268CFE-588F-19F2-5186-E62ED3443FD2}" dt="2023-12-07T07:59:48.240" v="29" actId="20577"/>
        <pc:sldMkLst>
          <pc:docMk/>
          <pc:sldMk cId="3620194802" sldId="264"/>
        </pc:sldMkLst>
        <pc:spChg chg="mod">
          <ac:chgData name="Katrine Eide" userId="S::katrine.eide@baerum.kommune.no::321faf17-0252-437b-8922-4d69d1f004cf" providerId="AD" clId="Web-{80268CFE-588F-19F2-5186-E62ED3443FD2}" dt="2023-12-07T07:59:48.240" v="29" actId="20577"/>
          <ac:spMkLst>
            <pc:docMk/>
            <pc:sldMk cId="3620194802" sldId="264"/>
            <ac:spMk id="3" creationId="{DF82C179-AB9A-4649-A6DE-AA1A5B6D0401}"/>
          </ac:spMkLst>
        </pc:spChg>
      </pc:sldChg>
      <pc:sldChg chg="modSp">
        <pc:chgData name="Katrine Eide" userId="S::katrine.eide@baerum.kommune.no::321faf17-0252-437b-8922-4d69d1f004cf" providerId="AD" clId="Web-{80268CFE-588F-19F2-5186-E62ED3443FD2}" dt="2023-12-07T08:01:48.041" v="36" actId="20577"/>
        <pc:sldMkLst>
          <pc:docMk/>
          <pc:sldMk cId="290157497" sldId="275"/>
        </pc:sldMkLst>
        <pc:spChg chg="mod">
          <ac:chgData name="Katrine Eide" userId="S::katrine.eide@baerum.kommune.no::321faf17-0252-437b-8922-4d69d1f004cf" providerId="AD" clId="Web-{80268CFE-588F-19F2-5186-E62ED3443FD2}" dt="2023-12-07T08:01:48.041" v="36" actId="20577"/>
          <ac:spMkLst>
            <pc:docMk/>
            <pc:sldMk cId="290157497" sldId="275"/>
            <ac:spMk id="3" creationId="{00000000-0000-0000-0000-000000000000}"/>
          </ac:spMkLst>
        </pc:spChg>
      </pc:sldChg>
      <pc:sldChg chg="modSp">
        <pc:chgData name="Katrine Eide" userId="S::katrine.eide@baerum.kommune.no::321faf17-0252-437b-8922-4d69d1f004cf" providerId="AD" clId="Web-{80268CFE-588F-19F2-5186-E62ED3443FD2}" dt="2023-12-07T08:28:02.721" v="166" actId="14100"/>
        <pc:sldMkLst>
          <pc:docMk/>
          <pc:sldMk cId="332998064" sldId="331"/>
        </pc:sldMkLst>
        <pc:spChg chg="mod">
          <ac:chgData name="Katrine Eide" userId="S::katrine.eide@baerum.kommune.no::321faf17-0252-437b-8922-4d69d1f004cf" providerId="AD" clId="Web-{80268CFE-588F-19F2-5186-E62ED3443FD2}" dt="2023-12-07T08:28:02.721" v="166" actId="14100"/>
          <ac:spMkLst>
            <pc:docMk/>
            <pc:sldMk cId="332998064" sldId="331"/>
            <ac:spMk id="95" creationId="{4E188A81-E65A-0520-94DD-05C7B376719B}"/>
          </ac:spMkLst>
        </pc:spChg>
      </pc:sldChg>
      <pc:sldChg chg="del">
        <pc:chgData name="Katrine Eide" userId="S::katrine.eide@baerum.kommune.no::321faf17-0252-437b-8922-4d69d1f004cf" providerId="AD" clId="Web-{80268CFE-588F-19F2-5186-E62ED3443FD2}" dt="2023-12-07T08:08:29.555" v="51"/>
        <pc:sldMkLst>
          <pc:docMk/>
          <pc:sldMk cId="2542895551" sldId="361"/>
        </pc:sldMkLst>
      </pc:sldChg>
      <pc:sldChg chg="del">
        <pc:chgData name="Katrine Eide" userId="S::katrine.eide@baerum.kommune.no::321faf17-0252-437b-8922-4d69d1f004cf" providerId="AD" clId="Web-{80268CFE-588F-19F2-5186-E62ED3443FD2}" dt="2023-12-07T07:59:56.788" v="30"/>
        <pc:sldMkLst>
          <pc:docMk/>
          <pc:sldMk cId="3595257178" sldId="362"/>
        </pc:sldMkLst>
      </pc:sldChg>
      <pc:sldChg chg="del">
        <pc:chgData name="Katrine Eide" userId="S::katrine.eide@baerum.kommune.no::321faf17-0252-437b-8922-4d69d1f004cf" providerId="AD" clId="Web-{80268CFE-588F-19F2-5186-E62ED3443FD2}" dt="2023-12-07T08:00:40.680" v="32"/>
        <pc:sldMkLst>
          <pc:docMk/>
          <pc:sldMk cId="1706659253" sldId="364"/>
        </pc:sldMkLst>
      </pc:sldChg>
      <pc:sldChg chg="del">
        <pc:chgData name="Katrine Eide" userId="S::katrine.eide@baerum.kommune.no::321faf17-0252-437b-8922-4d69d1f004cf" providerId="AD" clId="Web-{80268CFE-588F-19F2-5186-E62ED3443FD2}" dt="2023-12-07T08:00:39.664" v="31"/>
        <pc:sldMkLst>
          <pc:docMk/>
          <pc:sldMk cId="4247318624" sldId="365"/>
        </pc:sldMkLst>
      </pc:sldChg>
      <pc:sldChg chg="del">
        <pc:chgData name="Katrine Eide" userId="S::katrine.eide@baerum.kommune.no::321faf17-0252-437b-8922-4d69d1f004cf" providerId="AD" clId="Web-{80268CFE-588F-19F2-5186-E62ED3443FD2}" dt="2023-12-07T08:04:53.845" v="43"/>
        <pc:sldMkLst>
          <pc:docMk/>
          <pc:sldMk cId="396624530" sldId="367"/>
        </pc:sldMkLst>
      </pc:sldChg>
      <pc:sldChg chg="addSp modSp mod ord setBg">
        <pc:chgData name="Katrine Eide" userId="S::katrine.eide@baerum.kommune.no::321faf17-0252-437b-8922-4d69d1f004cf" providerId="AD" clId="Web-{80268CFE-588F-19F2-5186-E62ED3443FD2}" dt="2023-12-07T08:24:25.979" v="158" actId="1076"/>
        <pc:sldMkLst>
          <pc:docMk/>
          <pc:sldMk cId="3246379692" sldId="368"/>
        </pc:sldMkLst>
        <pc:spChg chg="add mod">
          <ac:chgData name="Katrine Eide" userId="S::katrine.eide@baerum.kommune.no::321faf17-0252-437b-8922-4d69d1f004cf" providerId="AD" clId="Web-{80268CFE-588F-19F2-5186-E62ED3443FD2}" dt="2023-12-07T08:24:25.979" v="158" actId="1076"/>
          <ac:spMkLst>
            <pc:docMk/>
            <pc:sldMk cId="3246379692" sldId="368"/>
            <ac:spMk id="2" creationId="{CBD41BF1-DAFD-B9DC-2928-F9E7DCC3E93F}"/>
          </ac:spMkLst>
        </pc:spChg>
        <pc:picChg chg="mod">
          <ac:chgData name="Katrine Eide" userId="S::katrine.eide@baerum.kommune.no::321faf17-0252-437b-8922-4d69d1f004cf" providerId="AD" clId="Web-{80268CFE-588F-19F2-5186-E62ED3443FD2}" dt="2023-12-07T08:24:21.979" v="157" actId="1076"/>
          <ac:picMkLst>
            <pc:docMk/>
            <pc:sldMk cId="3246379692" sldId="368"/>
            <ac:picMk id="4" creationId="{A284D8A7-D5BD-2131-56D6-86FA4B8F4FF9}"/>
          </ac:picMkLst>
        </pc:picChg>
      </pc:sldChg>
      <pc:sldChg chg="modSp">
        <pc:chgData name="Katrine Eide" userId="S::katrine.eide@baerum.kommune.no::321faf17-0252-437b-8922-4d69d1f004cf" providerId="AD" clId="Web-{80268CFE-588F-19F2-5186-E62ED3443FD2}" dt="2023-12-07T08:02:46.981" v="39" actId="20577"/>
        <pc:sldMkLst>
          <pc:docMk/>
          <pc:sldMk cId="3674285509" sldId="373"/>
        </pc:sldMkLst>
        <pc:spChg chg="mod">
          <ac:chgData name="Katrine Eide" userId="S::katrine.eide@baerum.kommune.no::321faf17-0252-437b-8922-4d69d1f004cf" providerId="AD" clId="Web-{80268CFE-588F-19F2-5186-E62ED3443FD2}" dt="2023-12-07T08:02:46.981" v="39" actId="20577"/>
          <ac:spMkLst>
            <pc:docMk/>
            <pc:sldMk cId="3674285509" sldId="373"/>
            <ac:spMk id="23" creationId="{00000000-0000-0000-0000-000000000000}"/>
          </ac:spMkLst>
        </pc:spChg>
      </pc:sldChg>
      <pc:sldChg chg="addSp modSp new mod setBg">
        <pc:chgData name="Katrine Eide" userId="S::katrine.eide@baerum.kommune.no::321faf17-0252-437b-8922-4d69d1f004cf" providerId="AD" clId="Web-{80268CFE-588F-19F2-5186-E62ED3443FD2}" dt="2023-12-07T08:04:44.344" v="42"/>
        <pc:sldMkLst>
          <pc:docMk/>
          <pc:sldMk cId="3468764034" sldId="376"/>
        </pc:sldMkLst>
        <pc:picChg chg="add mod">
          <ac:chgData name="Katrine Eide" userId="S::katrine.eide@baerum.kommune.no::321faf17-0252-437b-8922-4d69d1f004cf" providerId="AD" clId="Web-{80268CFE-588F-19F2-5186-E62ED3443FD2}" dt="2023-12-07T08:04:44.344" v="42"/>
          <ac:picMkLst>
            <pc:docMk/>
            <pc:sldMk cId="3468764034" sldId="376"/>
            <ac:picMk id="2" creationId="{2FD13750-73BA-92AF-3432-126BD2990735}"/>
          </ac:picMkLst>
        </pc:picChg>
      </pc:sldChg>
      <pc:sldChg chg="addSp modSp new mod setBg">
        <pc:chgData name="Katrine Eide" userId="S::katrine.eide@baerum.kommune.no::321faf17-0252-437b-8922-4d69d1f004cf" providerId="AD" clId="Web-{80268CFE-588F-19F2-5186-E62ED3443FD2}" dt="2023-12-07T08:06:26.020" v="47"/>
        <pc:sldMkLst>
          <pc:docMk/>
          <pc:sldMk cId="502837684" sldId="377"/>
        </pc:sldMkLst>
        <pc:picChg chg="add mod">
          <ac:chgData name="Katrine Eide" userId="S::katrine.eide@baerum.kommune.no::321faf17-0252-437b-8922-4d69d1f004cf" providerId="AD" clId="Web-{80268CFE-588F-19F2-5186-E62ED3443FD2}" dt="2023-12-07T08:06:26.020" v="47"/>
          <ac:picMkLst>
            <pc:docMk/>
            <pc:sldMk cId="502837684" sldId="377"/>
            <ac:picMk id="2" creationId="{96B1B259-47D3-BE17-C224-B52C0424CB75}"/>
          </ac:picMkLst>
        </pc:picChg>
      </pc:sldChg>
      <pc:sldChg chg="add replId">
        <pc:chgData name="Katrine Eide" userId="S::katrine.eide@baerum.kommune.no::321faf17-0252-437b-8922-4d69d1f004cf" providerId="AD" clId="Web-{80268CFE-588F-19F2-5186-E62ED3443FD2}" dt="2023-12-07T08:06:43.411" v="49"/>
        <pc:sldMkLst>
          <pc:docMk/>
          <pc:sldMk cId="269690489" sldId="378"/>
        </pc:sldMkLst>
      </pc:sldChg>
      <pc:sldChg chg="addSp delSp modSp add replId">
        <pc:chgData name="Katrine Eide" userId="S::katrine.eide@baerum.kommune.no::321faf17-0252-437b-8922-4d69d1f004cf" providerId="AD" clId="Web-{80268CFE-588F-19F2-5186-E62ED3443FD2}" dt="2023-12-07T08:21:46.474" v="124" actId="20577"/>
        <pc:sldMkLst>
          <pc:docMk/>
          <pc:sldMk cId="2830079977" sldId="379"/>
        </pc:sldMkLst>
        <pc:spChg chg="del">
          <ac:chgData name="Katrine Eide" userId="S::katrine.eide@baerum.kommune.no::321faf17-0252-437b-8922-4d69d1f004cf" providerId="AD" clId="Web-{80268CFE-588F-19F2-5186-E62ED3443FD2}" dt="2023-12-07T08:16:11.243" v="55"/>
          <ac:spMkLst>
            <pc:docMk/>
            <pc:sldMk cId="2830079977" sldId="379"/>
            <ac:spMk id="2" creationId="{00000000-0000-0000-0000-000000000000}"/>
          </ac:spMkLst>
        </pc:spChg>
        <pc:spChg chg="del">
          <ac:chgData name="Katrine Eide" userId="S::katrine.eide@baerum.kommune.no::321faf17-0252-437b-8922-4d69d1f004cf" providerId="AD" clId="Web-{80268CFE-588F-19F2-5186-E62ED3443FD2}" dt="2023-12-07T08:16:04.977" v="53"/>
          <ac:spMkLst>
            <pc:docMk/>
            <pc:sldMk cId="2830079977" sldId="379"/>
            <ac:spMk id="3" creationId="{00000000-0000-0000-0000-000000000000}"/>
          </ac:spMkLst>
        </pc:spChg>
        <pc:spChg chg="add del mod">
          <ac:chgData name="Katrine Eide" userId="S::katrine.eide@baerum.kommune.no::321faf17-0252-437b-8922-4d69d1f004cf" providerId="AD" clId="Web-{80268CFE-588F-19F2-5186-E62ED3443FD2}" dt="2023-12-07T08:16:13.415" v="56"/>
          <ac:spMkLst>
            <pc:docMk/>
            <pc:sldMk cId="2830079977" sldId="379"/>
            <ac:spMk id="5" creationId="{5371F763-BC4E-5B57-F1C8-60E9A56EE960}"/>
          </ac:spMkLst>
        </pc:spChg>
        <pc:spChg chg="add del mod">
          <ac:chgData name="Katrine Eide" userId="S::katrine.eide@baerum.kommune.no::321faf17-0252-437b-8922-4d69d1f004cf" providerId="AD" clId="Web-{80268CFE-588F-19F2-5186-E62ED3443FD2}" dt="2023-12-07T08:16:15.665" v="57"/>
          <ac:spMkLst>
            <pc:docMk/>
            <pc:sldMk cId="2830079977" sldId="379"/>
            <ac:spMk id="7" creationId="{7A753BBE-8CB0-83BA-E262-348E8BCCC39C}"/>
          </ac:spMkLst>
        </pc:spChg>
        <pc:spChg chg="add mod">
          <ac:chgData name="Katrine Eide" userId="S::katrine.eide@baerum.kommune.no::321faf17-0252-437b-8922-4d69d1f004cf" providerId="AD" clId="Web-{80268CFE-588F-19F2-5186-E62ED3443FD2}" dt="2023-12-07T08:21:46.474" v="124" actId="20577"/>
          <ac:spMkLst>
            <pc:docMk/>
            <pc:sldMk cId="2830079977" sldId="379"/>
            <ac:spMk id="8" creationId="{F88EA5BA-BBB6-94A0-4AC1-FC44CB07F0A9}"/>
          </ac:spMkLst>
        </pc:spChg>
      </pc:sldChg>
    </pc:docChg>
  </pc:docChgLst>
  <pc:docChgLst>
    <pc:chgData name="Katrine Eide" userId="S::katrine.eide@baerum.kommune.no::321faf17-0252-437b-8922-4d69d1f004cf" providerId="AD" clId="Web-{FB5A0B91-2570-7D3A-8D6A-0CD266F1C951}"/>
    <pc:docChg chg="addSld delSld modSld sldOrd">
      <pc:chgData name="Katrine Eide" userId="S::katrine.eide@baerum.kommune.no::321faf17-0252-437b-8922-4d69d1f004cf" providerId="AD" clId="Web-{FB5A0B91-2570-7D3A-8D6A-0CD266F1C951}" dt="2023-12-07T10:31:36.266" v="13" actId="1076"/>
      <pc:docMkLst>
        <pc:docMk/>
      </pc:docMkLst>
      <pc:sldChg chg="modSp ord">
        <pc:chgData name="Katrine Eide" userId="S::katrine.eide@baerum.kommune.no::321faf17-0252-437b-8922-4d69d1f004cf" providerId="AD" clId="Web-{FB5A0B91-2570-7D3A-8D6A-0CD266F1C951}" dt="2023-12-07T10:25:28.257" v="7" actId="20577"/>
        <pc:sldMkLst>
          <pc:docMk/>
          <pc:sldMk cId="3926599505" sldId="384"/>
        </pc:sldMkLst>
        <pc:spChg chg="mod">
          <ac:chgData name="Katrine Eide" userId="S::katrine.eide@baerum.kommune.no::321faf17-0252-437b-8922-4d69d1f004cf" providerId="AD" clId="Web-{FB5A0B91-2570-7D3A-8D6A-0CD266F1C951}" dt="2023-12-07T10:25:28.257" v="7" actId="20577"/>
          <ac:spMkLst>
            <pc:docMk/>
            <pc:sldMk cId="3926599505" sldId="384"/>
            <ac:spMk id="8" creationId="{F88EA5BA-BBB6-94A0-4AC1-FC44CB07F0A9}"/>
          </ac:spMkLst>
        </pc:spChg>
      </pc:sldChg>
      <pc:sldChg chg="del">
        <pc:chgData name="Katrine Eide" userId="S::katrine.eide@baerum.kommune.no::321faf17-0252-437b-8922-4d69d1f004cf" providerId="AD" clId="Web-{FB5A0B91-2570-7D3A-8D6A-0CD266F1C951}" dt="2023-12-07T10:25:31.804" v="8"/>
        <pc:sldMkLst>
          <pc:docMk/>
          <pc:sldMk cId="1033754981" sldId="385"/>
        </pc:sldMkLst>
      </pc:sldChg>
      <pc:sldChg chg="add replId">
        <pc:chgData name="Katrine Eide" userId="S::katrine.eide@baerum.kommune.no::321faf17-0252-437b-8922-4d69d1f004cf" providerId="AD" clId="Web-{FB5A0B91-2570-7D3A-8D6A-0CD266F1C951}" dt="2023-12-07T10:24:28.412" v="0"/>
        <pc:sldMkLst>
          <pc:docMk/>
          <pc:sldMk cId="55877633" sldId="386"/>
        </pc:sldMkLst>
      </pc:sldChg>
      <pc:sldChg chg="delSp modSp add replId">
        <pc:chgData name="Katrine Eide" userId="S::katrine.eide@baerum.kommune.no::321faf17-0252-437b-8922-4d69d1f004cf" providerId="AD" clId="Web-{FB5A0B91-2570-7D3A-8D6A-0CD266F1C951}" dt="2023-12-07T10:31:36.266" v="13" actId="1076"/>
        <pc:sldMkLst>
          <pc:docMk/>
          <pc:sldMk cId="1456240516" sldId="387"/>
        </pc:sldMkLst>
        <pc:spChg chg="del mod">
          <ac:chgData name="Katrine Eide" userId="S::katrine.eide@baerum.kommune.no::321faf17-0252-437b-8922-4d69d1f004cf" providerId="AD" clId="Web-{FB5A0B91-2570-7D3A-8D6A-0CD266F1C951}" dt="2023-12-07T10:31:27.531" v="12"/>
          <ac:spMkLst>
            <pc:docMk/>
            <pc:sldMk cId="1456240516" sldId="387"/>
            <ac:spMk id="2" creationId="{00000000-0000-0000-0000-000000000000}"/>
          </ac:spMkLst>
        </pc:spChg>
        <pc:spChg chg="mod">
          <ac:chgData name="Katrine Eide" userId="S::katrine.eide@baerum.kommune.no::321faf17-0252-437b-8922-4d69d1f004cf" providerId="AD" clId="Web-{FB5A0B91-2570-7D3A-8D6A-0CD266F1C951}" dt="2023-12-07T10:31:16.328" v="11" actId="20577"/>
          <ac:spMkLst>
            <pc:docMk/>
            <pc:sldMk cId="1456240516" sldId="387"/>
            <ac:spMk id="5" creationId="{2B9F094D-4AA1-ECA4-3B4B-A3ED35DE516C}"/>
          </ac:spMkLst>
        </pc:spChg>
        <pc:spChg chg="mod">
          <ac:chgData name="Katrine Eide" userId="S::katrine.eide@baerum.kommune.no::321faf17-0252-437b-8922-4d69d1f004cf" providerId="AD" clId="Web-{FB5A0B91-2570-7D3A-8D6A-0CD266F1C951}" dt="2023-12-07T10:31:36.266" v="13" actId="1076"/>
          <ac:spMkLst>
            <pc:docMk/>
            <pc:sldMk cId="1456240516" sldId="387"/>
            <ac:spMk id="7" creationId="{D9BC6C54-655D-5ED6-16AA-492D15782B02}"/>
          </ac:spMkLst>
        </pc:spChg>
      </pc:sldChg>
    </pc:docChg>
  </pc:docChgLst>
  <pc:docChgLst>
    <pc:chgData name="Anine Therese Kildahl" userId="459514df-3b29-4f96-8982-4b8e0b04d2ef" providerId="ADAL" clId="{C19A5D23-F803-4A07-8765-F3424E602CEE}"/>
    <pc:docChg chg="undo redo custSel addSld delSld modSld sldOrd delMainMaster">
      <pc:chgData name="Anine Therese Kildahl" userId="459514df-3b29-4f96-8982-4b8e0b04d2ef" providerId="ADAL" clId="{C19A5D23-F803-4A07-8765-F3424E602CEE}" dt="2024-01-17T12:19:50.700" v="9848" actId="1076"/>
      <pc:docMkLst>
        <pc:docMk/>
      </pc:docMkLst>
      <pc:sldChg chg="delSp modSp mod">
        <pc:chgData name="Anine Therese Kildahl" userId="459514df-3b29-4f96-8982-4b8e0b04d2ef" providerId="ADAL" clId="{C19A5D23-F803-4A07-8765-F3424E602CEE}" dt="2024-01-16T13:47:50.625" v="2" actId="478"/>
        <pc:sldMkLst>
          <pc:docMk/>
          <pc:sldMk cId="3620194802" sldId="264"/>
        </pc:sldMkLst>
        <pc:spChg chg="del mod">
          <ac:chgData name="Anine Therese Kildahl" userId="459514df-3b29-4f96-8982-4b8e0b04d2ef" providerId="ADAL" clId="{C19A5D23-F803-4A07-8765-F3424E602CEE}" dt="2024-01-16T13:47:50.625" v="2" actId="478"/>
          <ac:spMkLst>
            <pc:docMk/>
            <pc:sldMk cId="3620194802" sldId="264"/>
            <ac:spMk id="3" creationId="{DF82C179-AB9A-4649-A6DE-AA1A5B6D0401}"/>
          </ac:spMkLst>
        </pc:spChg>
      </pc:sldChg>
      <pc:sldChg chg="del">
        <pc:chgData name="Anine Therese Kildahl" userId="459514df-3b29-4f96-8982-4b8e0b04d2ef" providerId="ADAL" clId="{C19A5D23-F803-4A07-8765-F3424E602CEE}" dt="2024-01-16T14:05:58.860" v="969" actId="47"/>
        <pc:sldMkLst>
          <pc:docMk/>
          <pc:sldMk cId="3395483570" sldId="265"/>
        </pc:sldMkLst>
      </pc:sldChg>
      <pc:sldChg chg="delSp mod ord">
        <pc:chgData name="Anine Therese Kildahl" userId="459514df-3b29-4f96-8982-4b8e0b04d2ef" providerId="ADAL" clId="{C19A5D23-F803-4A07-8765-F3424E602CEE}" dt="2024-01-16T14:06:51.861" v="977" actId="478"/>
        <pc:sldMkLst>
          <pc:docMk/>
          <pc:sldMk cId="3651262393" sldId="266"/>
        </pc:sldMkLst>
        <pc:spChg chg="del">
          <ac:chgData name="Anine Therese Kildahl" userId="459514df-3b29-4f96-8982-4b8e0b04d2ef" providerId="ADAL" clId="{C19A5D23-F803-4A07-8765-F3424E602CEE}" dt="2024-01-16T14:06:51.861" v="977" actId="478"/>
          <ac:spMkLst>
            <pc:docMk/>
            <pc:sldMk cId="3651262393" sldId="266"/>
            <ac:spMk id="2" creationId="{00000000-0000-0000-0000-000000000000}"/>
          </ac:spMkLst>
        </pc:spChg>
      </pc:sldChg>
      <pc:sldChg chg="del">
        <pc:chgData name="Anine Therese Kildahl" userId="459514df-3b29-4f96-8982-4b8e0b04d2ef" providerId="ADAL" clId="{C19A5D23-F803-4A07-8765-F3424E602CEE}" dt="2024-01-16T14:06:01.593" v="971" actId="47"/>
        <pc:sldMkLst>
          <pc:docMk/>
          <pc:sldMk cId="145315028" sldId="268"/>
        </pc:sldMkLst>
      </pc:sldChg>
      <pc:sldChg chg="del">
        <pc:chgData name="Anine Therese Kildahl" userId="459514df-3b29-4f96-8982-4b8e0b04d2ef" providerId="ADAL" clId="{C19A5D23-F803-4A07-8765-F3424E602CEE}" dt="2024-01-16T14:06:03.298" v="972" actId="47"/>
        <pc:sldMkLst>
          <pc:docMk/>
          <pc:sldMk cId="812851242" sldId="269"/>
        </pc:sldMkLst>
      </pc:sldChg>
      <pc:sldChg chg="ord">
        <pc:chgData name="Anine Therese Kildahl" userId="459514df-3b29-4f96-8982-4b8e0b04d2ef" providerId="ADAL" clId="{C19A5D23-F803-4A07-8765-F3424E602CEE}" dt="2024-01-16T13:54:59.935" v="233"/>
        <pc:sldMkLst>
          <pc:docMk/>
          <pc:sldMk cId="1996060327" sldId="270"/>
        </pc:sldMkLst>
      </pc:sldChg>
      <pc:sldChg chg="ord modNotesTx">
        <pc:chgData name="Anine Therese Kildahl" userId="459514df-3b29-4f96-8982-4b8e0b04d2ef" providerId="ADAL" clId="{C19A5D23-F803-4A07-8765-F3424E602CEE}" dt="2024-01-16T14:51:48.019" v="3690" actId="20577"/>
        <pc:sldMkLst>
          <pc:docMk/>
          <pc:sldMk cId="88774798" sldId="271"/>
        </pc:sldMkLst>
      </pc:sldChg>
      <pc:sldChg chg="del">
        <pc:chgData name="Anine Therese Kildahl" userId="459514df-3b29-4f96-8982-4b8e0b04d2ef" providerId="ADAL" clId="{C19A5D23-F803-4A07-8765-F3424E602CEE}" dt="2024-01-16T14:06:05.266" v="973" actId="47"/>
        <pc:sldMkLst>
          <pc:docMk/>
          <pc:sldMk cId="407930950" sldId="273"/>
        </pc:sldMkLst>
      </pc:sldChg>
      <pc:sldChg chg="delSp mod ord modNotesTx">
        <pc:chgData name="Anine Therese Kildahl" userId="459514df-3b29-4f96-8982-4b8e0b04d2ef" providerId="ADAL" clId="{C19A5D23-F803-4A07-8765-F3424E602CEE}" dt="2024-01-16T14:10:31.525" v="1302" actId="478"/>
        <pc:sldMkLst>
          <pc:docMk/>
          <pc:sldMk cId="2217295390" sldId="274"/>
        </pc:sldMkLst>
        <pc:spChg chg="del">
          <ac:chgData name="Anine Therese Kildahl" userId="459514df-3b29-4f96-8982-4b8e0b04d2ef" providerId="ADAL" clId="{C19A5D23-F803-4A07-8765-F3424E602CEE}" dt="2024-01-16T14:10:31.525" v="1302" actId="478"/>
          <ac:spMkLst>
            <pc:docMk/>
            <pc:sldMk cId="2217295390" sldId="274"/>
            <ac:spMk id="2" creationId="{00000000-0000-0000-0000-000000000000}"/>
          </ac:spMkLst>
        </pc:spChg>
      </pc:sldChg>
      <pc:sldChg chg="modSp mod ord">
        <pc:chgData name="Anine Therese Kildahl" userId="459514df-3b29-4f96-8982-4b8e0b04d2ef" providerId="ADAL" clId="{C19A5D23-F803-4A07-8765-F3424E602CEE}" dt="2024-01-17T06:48:44.741" v="4669" actId="27636"/>
        <pc:sldMkLst>
          <pc:docMk/>
          <pc:sldMk cId="290157497" sldId="275"/>
        </pc:sldMkLst>
        <pc:spChg chg="mod">
          <ac:chgData name="Anine Therese Kildahl" userId="459514df-3b29-4f96-8982-4b8e0b04d2ef" providerId="ADAL" clId="{C19A5D23-F803-4A07-8765-F3424E602CEE}" dt="2024-01-17T06:48:44.741" v="4669" actId="27636"/>
          <ac:spMkLst>
            <pc:docMk/>
            <pc:sldMk cId="290157497" sldId="275"/>
            <ac:spMk id="3" creationId="{00000000-0000-0000-0000-000000000000}"/>
          </ac:spMkLst>
        </pc:spChg>
      </pc:sldChg>
      <pc:sldChg chg="del">
        <pc:chgData name="Anine Therese Kildahl" userId="459514df-3b29-4f96-8982-4b8e0b04d2ef" providerId="ADAL" clId="{C19A5D23-F803-4A07-8765-F3424E602CEE}" dt="2024-01-16T14:06:27.410" v="976" actId="47"/>
        <pc:sldMkLst>
          <pc:docMk/>
          <pc:sldMk cId="1474671262" sldId="276"/>
        </pc:sldMkLst>
      </pc:sldChg>
      <pc:sldChg chg="modSp mod ord">
        <pc:chgData name="Anine Therese Kildahl" userId="459514df-3b29-4f96-8982-4b8e0b04d2ef" providerId="ADAL" clId="{C19A5D23-F803-4A07-8765-F3424E602CEE}" dt="2024-01-16T14:36:41.619" v="3378" actId="20577"/>
        <pc:sldMkLst>
          <pc:docMk/>
          <pc:sldMk cId="3898973119" sldId="277"/>
        </pc:sldMkLst>
        <pc:spChg chg="mod">
          <ac:chgData name="Anine Therese Kildahl" userId="459514df-3b29-4f96-8982-4b8e0b04d2ef" providerId="ADAL" clId="{C19A5D23-F803-4A07-8765-F3424E602CEE}" dt="2024-01-16T14:36:41.619" v="3378" actId="20577"/>
          <ac:spMkLst>
            <pc:docMk/>
            <pc:sldMk cId="3898973119" sldId="277"/>
            <ac:spMk id="2" creationId="{00000000-0000-0000-0000-000000000000}"/>
          </ac:spMkLst>
        </pc:spChg>
        <pc:spChg chg="mod">
          <ac:chgData name="Anine Therese Kildahl" userId="459514df-3b29-4f96-8982-4b8e0b04d2ef" providerId="ADAL" clId="{C19A5D23-F803-4A07-8765-F3424E602CEE}" dt="2024-01-16T14:05:26.009" v="965" actId="113"/>
          <ac:spMkLst>
            <pc:docMk/>
            <pc:sldMk cId="3898973119" sldId="277"/>
            <ac:spMk id="3" creationId="{00000000-0000-0000-0000-000000000000}"/>
          </ac:spMkLst>
        </pc:spChg>
      </pc:sldChg>
      <pc:sldChg chg="del">
        <pc:chgData name="Anine Therese Kildahl" userId="459514df-3b29-4f96-8982-4b8e0b04d2ef" providerId="ADAL" clId="{C19A5D23-F803-4A07-8765-F3424E602CEE}" dt="2024-01-16T14:05:56.082" v="968" actId="47"/>
        <pc:sldMkLst>
          <pc:docMk/>
          <pc:sldMk cId="868454070" sldId="298"/>
        </pc:sldMkLst>
      </pc:sldChg>
      <pc:sldChg chg="ord modNotesTx">
        <pc:chgData name="Anine Therese Kildahl" userId="459514df-3b29-4f96-8982-4b8e0b04d2ef" providerId="ADAL" clId="{C19A5D23-F803-4A07-8765-F3424E602CEE}" dt="2024-01-17T06:39:28.237" v="3907"/>
        <pc:sldMkLst>
          <pc:docMk/>
          <pc:sldMk cId="3550167884" sldId="315"/>
        </pc:sldMkLst>
      </pc:sldChg>
      <pc:sldChg chg="del">
        <pc:chgData name="Anine Therese Kildahl" userId="459514df-3b29-4f96-8982-4b8e0b04d2ef" providerId="ADAL" clId="{C19A5D23-F803-4A07-8765-F3424E602CEE}" dt="2024-01-16T14:26:22.773" v="2091" actId="47"/>
        <pc:sldMkLst>
          <pc:docMk/>
          <pc:sldMk cId="332998064" sldId="331"/>
        </pc:sldMkLst>
      </pc:sldChg>
      <pc:sldChg chg="del">
        <pc:chgData name="Anine Therese Kildahl" userId="459514df-3b29-4f96-8982-4b8e0b04d2ef" providerId="ADAL" clId="{C19A5D23-F803-4A07-8765-F3424E602CEE}" dt="2024-01-16T14:24:29.027" v="1990" actId="47"/>
        <pc:sldMkLst>
          <pc:docMk/>
          <pc:sldMk cId="1853160862" sldId="333"/>
        </pc:sldMkLst>
      </pc:sldChg>
      <pc:sldChg chg="del">
        <pc:chgData name="Anine Therese Kildahl" userId="459514df-3b29-4f96-8982-4b8e0b04d2ef" providerId="ADAL" clId="{C19A5D23-F803-4A07-8765-F3424E602CEE}" dt="2024-01-16T14:06:00.001" v="970" actId="47"/>
        <pc:sldMkLst>
          <pc:docMk/>
          <pc:sldMk cId="2538259367" sldId="340"/>
        </pc:sldMkLst>
      </pc:sldChg>
      <pc:sldChg chg="del">
        <pc:chgData name="Anine Therese Kildahl" userId="459514df-3b29-4f96-8982-4b8e0b04d2ef" providerId="ADAL" clId="{C19A5D23-F803-4A07-8765-F3424E602CEE}" dt="2024-01-16T14:11:28.026" v="1321" actId="47"/>
        <pc:sldMkLst>
          <pc:docMk/>
          <pc:sldMk cId="2757908244" sldId="347"/>
        </pc:sldMkLst>
      </pc:sldChg>
      <pc:sldChg chg="modSp mod modNotesTx">
        <pc:chgData name="Anine Therese Kildahl" userId="459514df-3b29-4f96-8982-4b8e0b04d2ef" providerId="ADAL" clId="{C19A5D23-F803-4A07-8765-F3424E602CEE}" dt="2024-01-16T14:10:15.204" v="1301" actId="114"/>
        <pc:sldMkLst>
          <pc:docMk/>
          <pc:sldMk cId="1781672062" sldId="363"/>
        </pc:sldMkLst>
        <pc:spChg chg="mod">
          <ac:chgData name="Anine Therese Kildahl" userId="459514df-3b29-4f96-8982-4b8e0b04d2ef" providerId="ADAL" clId="{C19A5D23-F803-4A07-8765-F3424E602CEE}" dt="2024-01-16T14:10:15.204" v="1301" actId="114"/>
          <ac:spMkLst>
            <pc:docMk/>
            <pc:sldMk cId="1781672062" sldId="363"/>
            <ac:spMk id="3" creationId="{1A744F48-19C3-9535-5811-497ACD487651}"/>
          </ac:spMkLst>
        </pc:spChg>
      </pc:sldChg>
      <pc:sldChg chg="ord">
        <pc:chgData name="Anine Therese Kildahl" userId="459514df-3b29-4f96-8982-4b8e0b04d2ef" providerId="ADAL" clId="{C19A5D23-F803-4A07-8765-F3424E602CEE}" dt="2024-01-16T14:18:02.172" v="1551"/>
        <pc:sldMkLst>
          <pc:docMk/>
          <pc:sldMk cId="289707696" sldId="366"/>
        </pc:sldMkLst>
      </pc:sldChg>
      <pc:sldChg chg="del">
        <pc:chgData name="Anine Therese Kildahl" userId="459514df-3b29-4f96-8982-4b8e0b04d2ef" providerId="ADAL" clId="{C19A5D23-F803-4A07-8765-F3424E602CEE}" dt="2024-01-16T14:18:37.969" v="1553" actId="47"/>
        <pc:sldMkLst>
          <pc:docMk/>
          <pc:sldMk cId="967605361" sldId="369"/>
        </pc:sldMkLst>
      </pc:sldChg>
      <pc:sldChg chg="del">
        <pc:chgData name="Anine Therese Kildahl" userId="459514df-3b29-4f96-8982-4b8e0b04d2ef" providerId="ADAL" clId="{C19A5D23-F803-4A07-8765-F3424E602CEE}" dt="2024-01-16T14:18:34.896" v="1552" actId="47"/>
        <pc:sldMkLst>
          <pc:docMk/>
          <pc:sldMk cId="1869234579" sldId="370"/>
        </pc:sldMkLst>
      </pc:sldChg>
      <pc:sldChg chg="del">
        <pc:chgData name="Anine Therese Kildahl" userId="459514df-3b29-4f96-8982-4b8e0b04d2ef" providerId="ADAL" clId="{C19A5D23-F803-4A07-8765-F3424E602CEE}" dt="2024-01-16T14:14:36.682" v="1361" actId="47"/>
        <pc:sldMkLst>
          <pc:docMk/>
          <pc:sldMk cId="852445968" sldId="371"/>
        </pc:sldMkLst>
      </pc:sldChg>
      <pc:sldChg chg="del">
        <pc:chgData name="Anine Therese Kildahl" userId="459514df-3b29-4f96-8982-4b8e0b04d2ef" providerId="ADAL" clId="{C19A5D23-F803-4A07-8765-F3424E602CEE}" dt="2024-01-16T14:12:14.305" v="1326" actId="47"/>
        <pc:sldMkLst>
          <pc:docMk/>
          <pc:sldMk cId="3499687502" sldId="372"/>
        </pc:sldMkLst>
      </pc:sldChg>
      <pc:sldChg chg="del">
        <pc:chgData name="Anine Therese Kildahl" userId="459514df-3b29-4f96-8982-4b8e0b04d2ef" providerId="ADAL" clId="{C19A5D23-F803-4A07-8765-F3424E602CEE}" dt="2024-01-16T14:12:14.305" v="1326" actId="47"/>
        <pc:sldMkLst>
          <pc:docMk/>
          <pc:sldMk cId="3674285509" sldId="373"/>
        </pc:sldMkLst>
      </pc:sldChg>
      <pc:sldChg chg="del">
        <pc:chgData name="Anine Therese Kildahl" userId="459514df-3b29-4f96-8982-4b8e0b04d2ef" providerId="ADAL" clId="{C19A5D23-F803-4A07-8765-F3424E602CEE}" dt="2024-01-16T14:12:14.305" v="1326" actId="47"/>
        <pc:sldMkLst>
          <pc:docMk/>
          <pc:sldMk cId="3932535749" sldId="374"/>
        </pc:sldMkLst>
      </pc:sldChg>
      <pc:sldChg chg="del">
        <pc:chgData name="Anine Therese Kildahl" userId="459514df-3b29-4f96-8982-4b8e0b04d2ef" providerId="ADAL" clId="{C19A5D23-F803-4A07-8765-F3424E602CEE}" dt="2024-01-16T14:12:14.305" v="1326" actId="47"/>
        <pc:sldMkLst>
          <pc:docMk/>
          <pc:sldMk cId="1675946707" sldId="375"/>
        </pc:sldMkLst>
      </pc:sldChg>
      <pc:sldChg chg="modNotesTx">
        <pc:chgData name="Anine Therese Kildahl" userId="459514df-3b29-4f96-8982-4b8e0b04d2ef" providerId="ADAL" clId="{C19A5D23-F803-4A07-8765-F3424E602CEE}" dt="2024-01-17T08:33:56.937" v="9715" actId="20577"/>
        <pc:sldMkLst>
          <pc:docMk/>
          <pc:sldMk cId="3468764034" sldId="376"/>
        </pc:sldMkLst>
      </pc:sldChg>
      <pc:sldChg chg="modNotesTx">
        <pc:chgData name="Anine Therese Kildahl" userId="459514df-3b29-4f96-8982-4b8e0b04d2ef" providerId="ADAL" clId="{C19A5D23-F803-4A07-8765-F3424E602CEE}" dt="2024-01-16T14:40:56.749" v="3388"/>
        <pc:sldMkLst>
          <pc:docMk/>
          <pc:sldMk cId="269690489" sldId="378"/>
        </pc:sldMkLst>
      </pc:sldChg>
      <pc:sldChg chg="del">
        <pc:chgData name="Anine Therese Kildahl" userId="459514df-3b29-4f96-8982-4b8e0b04d2ef" providerId="ADAL" clId="{C19A5D23-F803-4A07-8765-F3424E602CEE}" dt="2024-01-16T13:47:57.309" v="3" actId="2696"/>
        <pc:sldMkLst>
          <pc:docMk/>
          <pc:sldMk cId="1456240516" sldId="387"/>
        </pc:sldMkLst>
      </pc:sldChg>
      <pc:sldChg chg="addSp modSp mod">
        <pc:chgData name="Anine Therese Kildahl" userId="459514df-3b29-4f96-8982-4b8e0b04d2ef" providerId="ADAL" clId="{C19A5D23-F803-4A07-8765-F3424E602CEE}" dt="2024-01-17T08:35:29.521" v="9740" actId="6549"/>
        <pc:sldMkLst>
          <pc:docMk/>
          <pc:sldMk cId="1716709658" sldId="391"/>
        </pc:sldMkLst>
        <pc:spChg chg="mod">
          <ac:chgData name="Anine Therese Kildahl" userId="459514df-3b29-4f96-8982-4b8e0b04d2ef" providerId="ADAL" clId="{C19A5D23-F803-4A07-8765-F3424E602CEE}" dt="2024-01-16T14:15:22.194" v="1395" actId="20577"/>
          <ac:spMkLst>
            <pc:docMk/>
            <pc:sldMk cId="1716709658" sldId="391"/>
            <ac:spMk id="2" creationId="{E1A7205F-EF21-C63B-138B-E0ADB5E382EF}"/>
          </ac:spMkLst>
        </pc:spChg>
        <pc:spChg chg="mod">
          <ac:chgData name="Anine Therese Kildahl" userId="459514df-3b29-4f96-8982-4b8e0b04d2ef" providerId="ADAL" clId="{C19A5D23-F803-4A07-8765-F3424E602CEE}" dt="2024-01-16T14:15:12.131" v="1383" actId="27636"/>
          <ac:spMkLst>
            <pc:docMk/>
            <pc:sldMk cId="1716709658" sldId="391"/>
            <ac:spMk id="3" creationId="{7CC2A1C2-12CA-B16B-F7FC-E8E419AC686D}"/>
          </ac:spMkLst>
        </pc:spChg>
        <pc:spChg chg="mod">
          <ac:chgData name="Anine Therese Kildahl" userId="459514df-3b29-4f96-8982-4b8e0b04d2ef" providerId="ADAL" clId="{C19A5D23-F803-4A07-8765-F3424E602CEE}" dt="2024-01-17T08:35:29.521" v="9740" actId="6549"/>
          <ac:spMkLst>
            <pc:docMk/>
            <pc:sldMk cId="1716709658" sldId="391"/>
            <ac:spMk id="4" creationId="{92583D43-8594-A28A-7734-D3B5F77992D3}"/>
          </ac:spMkLst>
        </pc:spChg>
        <pc:picChg chg="add mod">
          <ac:chgData name="Anine Therese Kildahl" userId="459514df-3b29-4f96-8982-4b8e0b04d2ef" providerId="ADAL" clId="{C19A5D23-F803-4A07-8765-F3424E602CEE}" dt="2024-01-16T14:19:31.545" v="1559" actId="1076"/>
          <ac:picMkLst>
            <pc:docMk/>
            <pc:sldMk cId="1716709658" sldId="391"/>
            <ac:picMk id="6" creationId="{ABDFF64B-12E0-F8C8-5413-DA1C152A70FB}"/>
          </ac:picMkLst>
        </pc:picChg>
      </pc:sldChg>
      <pc:sldChg chg="addSp delSp modSp mod ord">
        <pc:chgData name="Anine Therese Kildahl" userId="459514df-3b29-4f96-8982-4b8e0b04d2ef" providerId="ADAL" clId="{C19A5D23-F803-4A07-8765-F3424E602CEE}" dt="2024-01-16T14:50:49.656" v="3664" actId="14100"/>
        <pc:sldMkLst>
          <pc:docMk/>
          <pc:sldMk cId="1282694457" sldId="392"/>
        </pc:sldMkLst>
        <pc:spChg chg="del">
          <ac:chgData name="Anine Therese Kildahl" userId="459514df-3b29-4f96-8982-4b8e0b04d2ef" providerId="ADAL" clId="{C19A5D23-F803-4A07-8765-F3424E602CEE}" dt="2024-01-16T14:50:46.483" v="3663" actId="478"/>
          <ac:spMkLst>
            <pc:docMk/>
            <pc:sldMk cId="1282694457" sldId="392"/>
            <ac:spMk id="17" creationId="{8A21997C-09FD-75D9-20CA-8CE7516DBD19}"/>
          </ac:spMkLst>
        </pc:spChg>
        <pc:picChg chg="add mod">
          <ac:chgData name="Anine Therese Kildahl" userId="459514df-3b29-4f96-8982-4b8e0b04d2ef" providerId="ADAL" clId="{C19A5D23-F803-4A07-8765-F3424E602CEE}" dt="2024-01-16T14:50:41.047" v="3662" actId="14100"/>
          <ac:picMkLst>
            <pc:docMk/>
            <pc:sldMk cId="1282694457" sldId="392"/>
            <ac:picMk id="3" creationId="{161DAC58-3A0F-885E-29B0-AAACD13E5408}"/>
          </ac:picMkLst>
        </pc:picChg>
        <pc:cxnChg chg="mod">
          <ac:chgData name="Anine Therese Kildahl" userId="459514df-3b29-4f96-8982-4b8e0b04d2ef" providerId="ADAL" clId="{C19A5D23-F803-4A07-8765-F3424E602CEE}" dt="2024-01-16T14:50:49.656" v="3664" actId="14100"/>
          <ac:cxnSpMkLst>
            <pc:docMk/>
            <pc:sldMk cId="1282694457" sldId="392"/>
            <ac:cxnSpMk id="16" creationId="{F82CFF05-DB02-291C-11C0-AB509FE5E524}"/>
          </ac:cxnSpMkLst>
        </pc:cxnChg>
      </pc:sldChg>
      <pc:sldChg chg="delSp modSp new mod">
        <pc:chgData name="Anine Therese Kildahl" userId="459514df-3b29-4f96-8982-4b8e0b04d2ef" providerId="ADAL" clId="{C19A5D23-F803-4A07-8765-F3424E602CEE}" dt="2024-01-16T14:08:41.467" v="1180" actId="20577"/>
        <pc:sldMkLst>
          <pc:docMk/>
          <pc:sldMk cId="256015455" sldId="393"/>
        </pc:sldMkLst>
        <pc:spChg chg="del mod">
          <ac:chgData name="Anine Therese Kildahl" userId="459514df-3b29-4f96-8982-4b8e0b04d2ef" providerId="ADAL" clId="{C19A5D23-F803-4A07-8765-F3424E602CEE}" dt="2024-01-16T14:00:28.816" v="797" actId="478"/>
          <ac:spMkLst>
            <pc:docMk/>
            <pc:sldMk cId="256015455" sldId="393"/>
            <ac:spMk id="2" creationId="{15F43F37-6C50-8816-E338-6489F3A90E59}"/>
          </ac:spMkLst>
        </pc:spChg>
        <pc:spChg chg="mod">
          <ac:chgData name="Anine Therese Kildahl" userId="459514df-3b29-4f96-8982-4b8e0b04d2ef" providerId="ADAL" clId="{C19A5D23-F803-4A07-8765-F3424E602CEE}" dt="2024-01-16T14:08:41.467" v="1180" actId="20577"/>
          <ac:spMkLst>
            <pc:docMk/>
            <pc:sldMk cId="256015455" sldId="393"/>
            <ac:spMk id="3" creationId="{ED41A261-45D8-EBB5-0E13-149371F1807C}"/>
          </ac:spMkLst>
        </pc:spChg>
      </pc:sldChg>
      <pc:sldChg chg="add mod ord modShow modNotesTx">
        <pc:chgData name="Anine Therese Kildahl" userId="459514df-3b29-4f96-8982-4b8e0b04d2ef" providerId="ADAL" clId="{C19A5D23-F803-4A07-8765-F3424E602CEE}" dt="2024-01-17T08:38:36.816" v="9845" actId="729"/>
        <pc:sldMkLst>
          <pc:docMk/>
          <pc:sldMk cId="231732721" sldId="394"/>
        </pc:sldMkLst>
      </pc:sldChg>
      <pc:sldChg chg="modSp add del mod">
        <pc:chgData name="Anine Therese Kildahl" userId="459514df-3b29-4f96-8982-4b8e0b04d2ef" providerId="ADAL" clId="{C19A5D23-F803-4A07-8765-F3424E602CEE}" dt="2024-01-16T13:58:48.125" v="786" actId="47"/>
        <pc:sldMkLst>
          <pc:docMk/>
          <pc:sldMk cId="1917195023" sldId="394"/>
        </pc:sldMkLst>
        <pc:spChg chg="mod">
          <ac:chgData name="Anine Therese Kildahl" userId="459514df-3b29-4f96-8982-4b8e0b04d2ef" providerId="ADAL" clId="{C19A5D23-F803-4A07-8765-F3424E602CEE}" dt="2024-01-16T13:54:50.670" v="231" actId="20577"/>
          <ac:spMkLst>
            <pc:docMk/>
            <pc:sldMk cId="1917195023" sldId="394"/>
            <ac:spMk id="2" creationId="{15F43F37-6C50-8816-E338-6489F3A90E59}"/>
          </ac:spMkLst>
        </pc:spChg>
      </pc:sldChg>
      <pc:sldChg chg="add del">
        <pc:chgData name="Anine Therese Kildahl" userId="459514df-3b29-4f96-8982-4b8e0b04d2ef" providerId="ADAL" clId="{C19A5D23-F803-4A07-8765-F3424E602CEE}" dt="2024-01-16T14:12:01.283" v="1323"/>
        <pc:sldMkLst>
          <pc:docMk/>
          <pc:sldMk cId="2294753534" sldId="394"/>
        </pc:sldMkLst>
      </pc:sldChg>
      <pc:sldChg chg="addSp modSp new del mod modClrScheme chgLayout">
        <pc:chgData name="Anine Therese Kildahl" userId="459514df-3b29-4f96-8982-4b8e0b04d2ef" providerId="ADAL" clId="{C19A5D23-F803-4A07-8765-F3424E602CEE}" dt="2024-01-16T14:13:05.086" v="1329" actId="47"/>
        <pc:sldMkLst>
          <pc:docMk/>
          <pc:sldMk cId="795090901" sldId="395"/>
        </pc:sldMkLst>
        <pc:spChg chg="add mod">
          <ac:chgData name="Anine Therese Kildahl" userId="459514df-3b29-4f96-8982-4b8e0b04d2ef" providerId="ADAL" clId="{C19A5D23-F803-4A07-8765-F3424E602CEE}" dt="2024-01-16T14:12:54.291" v="1328" actId="700"/>
          <ac:spMkLst>
            <pc:docMk/>
            <pc:sldMk cId="795090901" sldId="395"/>
            <ac:spMk id="2" creationId="{81A3CB3C-0911-D76C-1782-9F9252915EDA}"/>
          </ac:spMkLst>
        </pc:spChg>
        <pc:spChg chg="add mod">
          <ac:chgData name="Anine Therese Kildahl" userId="459514df-3b29-4f96-8982-4b8e0b04d2ef" providerId="ADAL" clId="{C19A5D23-F803-4A07-8765-F3424E602CEE}" dt="2024-01-16T14:12:54.291" v="1328" actId="700"/>
          <ac:spMkLst>
            <pc:docMk/>
            <pc:sldMk cId="795090901" sldId="395"/>
            <ac:spMk id="3" creationId="{1356A17D-B8E8-BD9D-A87E-C56C477B15D5}"/>
          </ac:spMkLst>
        </pc:spChg>
      </pc:sldChg>
      <pc:sldChg chg="addSp delSp modSp mod">
        <pc:chgData name="Anine Therese Kildahl" userId="459514df-3b29-4f96-8982-4b8e0b04d2ef" providerId="ADAL" clId="{C19A5D23-F803-4A07-8765-F3424E602CEE}" dt="2024-01-16T14:14:05.087" v="1360" actId="14100"/>
        <pc:sldMkLst>
          <pc:docMk/>
          <pc:sldMk cId="3021149417" sldId="395"/>
        </pc:sldMkLst>
        <pc:spChg chg="mod">
          <ac:chgData name="Anine Therese Kildahl" userId="459514df-3b29-4f96-8982-4b8e0b04d2ef" providerId="ADAL" clId="{C19A5D23-F803-4A07-8765-F3424E602CEE}" dt="2024-01-16T14:13:28.093" v="1357" actId="404"/>
          <ac:spMkLst>
            <pc:docMk/>
            <pc:sldMk cId="3021149417" sldId="395"/>
            <ac:spMk id="3" creationId="{00000000-0000-0000-0000-000000000000}"/>
          </ac:spMkLst>
        </pc:spChg>
        <pc:picChg chg="add mod">
          <ac:chgData name="Anine Therese Kildahl" userId="459514df-3b29-4f96-8982-4b8e0b04d2ef" providerId="ADAL" clId="{C19A5D23-F803-4A07-8765-F3424E602CEE}" dt="2024-01-16T14:14:05.087" v="1360" actId="14100"/>
          <ac:picMkLst>
            <pc:docMk/>
            <pc:sldMk cId="3021149417" sldId="395"/>
            <ac:picMk id="4" creationId="{6C9B6BF3-A312-70EF-2D3D-43E0298D2D20}"/>
          </ac:picMkLst>
        </pc:picChg>
        <pc:picChg chg="del">
          <ac:chgData name="Anine Therese Kildahl" userId="459514df-3b29-4f96-8982-4b8e0b04d2ef" providerId="ADAL" clId="{C19A5D23-F803-4A07-8765-F3424E602CEE}" dt="2024-01-16T14:13:13.802" v="1330" actId="478"/>
          <ac:picMkLst>
            <pc:docMk/>
            <pc:sldMk cId="3021149417" sldId="395"/>
            <ac:picMk id="5" creationId="{DF543DF3-46FD-E41A-CFF4-88BE0DC6543D}"/>
          </ac:picMkLst>
        </pc:picChg>
      </pc:sldChg>
      <pc:sldChg chg="modSp add del mod">
        <pc:chgData name="Anine Therese Kildahl" userId="459514df-3b29-4f96-8982-4b8e0b04d2ef" providerId="ADAL" clId="{C19A5D23-F803-4A07-8765-F3424E602CEE}" dt="2024-01-16T14:14:47.672" v="1365"/>
        <pc:sldMkLst>
          <pc:docMk/>
          <pc:sldMk cId="792543807" sldId="396"/>
        </pc:sldMkLst>
        <pc:spChg chg="mod">
          <ac:chgData name="Anine Therese Kildahl" userId="459514df-3b29-4f96-8982-4b8e0b04d2ef" providerId="ADAL" clId="{C19A5D23-F803-4A07-8765-F3424E602CEE}" dt="2024-01-16T14:14:47.672" v="1365"/>
          <ac:spMkLst>
            <pc:docMk/>
            <pc:sldMk cId="792543807" sldId="396"/>
            <ac:spMk id="3" creationId="{00000000-0000-0000-0000-000000000000}"/>
          </ac:spMkLst>
        </pc:spChg>
      </pc:sldChg>
      <pc:sldChg chg="modSp add mod">
        <pc:chgData name="Anine Therese Kildahl" userId="459514df-3b29-4f96-8982-4b8e0b04d2ef" providerId="ADAL" clId="{C19A5D23-F803-4A07-8765-F3424E602CEE}" dt="2024-01-16T14:15:00.336" v="1381" actId="20577"/>
        <pc:sldMkLst>
          <pc:docMk/>
          <pc:sldMk cId="1856744033" sldId="396"/>
        </pc:sldMkLst>
        <pc:spChg chg="mod">
          <ac:chgData name="Anine Therese Kildahl" userId="459514df-3b29-4f96-8982-4b8e0b04d2ef" providerId="ADAL" clId="{C19A5D23-F803-4A07-8765-F3424E602CEE}" dt="2024-01-16T14:15:00.336" v="1381" actId="20577"/>
          <ac:spMkLst>
            <pc:docMk/>
            <pc:sldMk cId="1856744033" sldId="396"/>
            <ac:spMk id="3" creationId="{00000000-0000-0000-0000-000000000000}"/>
          </ac:spMkLst>
        </pc:spChg>
      </pc:sldChg>
      <pc:sldChg chg="modSp add mod">
        <pc:chgData name="Anine Therese Kildahl" userId="459514df-3b29-4f96-8982-4b8e0b04d2ef" providerId="ADAL" clId="{C19A5D23-F803-4A07-8765-F3424E602CEE}" dt="2024-01-16T14:19:52.491" v="1570" actId="20577"/>
        <pc:sldMkLst>
          <pc:docMk/>
          <pc:sldMk cId="3047042535" sldId="397"/>
        </pc:sldMkLst>
        <pc:spChg chg="mod">
          <ac:chgData name="Anine Therese Kildahl" userId="459514df-3b29-4f96-8982-4b8e0b04d2ef" providerId="ADAL" clId="{C19A5D23-F803-4A07-8765-F3424E602CEE}" dt="2024-01-16T14:19:52.491" v="1570" actId="20577"/>
          <ac:spMkLst>
            <pc:docMk/>
            <pc:sldMk cId="3047042535" sldId="397"/>
            <ac:spMk id="3" creationId="{00000000-0000-0000-0000-000000000000}"/>
          </ac:spMkLst>
        </pc:spChg>
      </pc:sldChg>
      <pc:sldChg chg="addSp delSp modSp add mod">
        <pc:chgData name="Anine Therese Kildahl" userId="459514df-3b29-4f96-8982-4b8e0b04d2ef" providerId="ADAL" clId="{C19A5D23-F803-4A07-8765-F3424E602CEE}" dt="2024-01-17T06:53:45.328" v="4980" actId="27636"/>
        <pc:sldMkLst>
          <pc:docMk/>
          <pc:sldMk cId="182328169" sldId="398"/>
        </pc:sldMkLst>
        <pc:spChg chg="mod">
          <ac:chgData name="Anine Therese Kildahl" userId="459514df-3b29-4f96-8982-4b8e0b04d2ef" providerId="ADAL" clId="{C19A5D23-F803-4A07-8765-F3424E602CEE}" dt="2024-01-16T14:20:03.858" v="1581" actId="20577"/>
          <ac:spMkLst>
            <pc:docMk/>
            <pc:sldMk cId="182328169" sldId="398"/>
            <ac:spMk id="2" creationId="{E1A7205F-EF21-C63B-138B-E0ADB5E382EF}"/>
          </ac:spMkLst>
        </pc:spChg>
        <pc:spChg chg="mod">
          <ac:chgData name="Anine Therese Kildahl" userId="459514df-3b29-4f96-8982-4b8e0b04d2ef" providerId="ADAL" clId="{C19A5D23-F803-4A07-8765-F3424E602CEE}" dt="2024-01-17T06:53:45.328" v="4980" actId="27636"/>
          <ac:spMkLst>
            <pc:docMk/>
            <pc:sldMk cId="182328169" sldId="398"/>
            <ac:spMk id="3" creationId="{7CC2A1C2-12CA-B16B-F7FC-E8E419AC686D}"/>
          </ac:spMkLst>
        </pc:spChg>
        <pc:spChg chg="mod">
          <ac:chgData name="Anine Therese Kildahl" userId="459514df-3b29-4f96-8982-4b8e0b04d2ef" providerId="ADAL" clId="{C19A5D23-F803-4A07-8765-F3424E602CEE}" dt="2024-01-16T14:22:52.830" v="1853" actId="113"/>
          <ac:spMkLst>
            <pc:docMk/>
            <pc:sldMk cId="182328169" sldId="398"/>
            <ac:spMk id="4" creationId="{92583D43-8594-A28A-7734-D3B5F77992D3}"/>
          </ac:spMkLst>
        </pc:spChg>
        <pc:picChg chg="del">
          <ac:chgData name="Anine Therese Kildahl" userId="459514df-3b29-4f96-8982-4b8e0b04d2ef" providerId="ADAL" clId="{C19A5D23-F803-4A07-8765-F3424E602CEE}" dt="2024-01-16T14:21:37.065" v="1847" actId="478"/>
          <ac:picMkLst>
            <pc:docMk/>
            <pc:sldMk cId="182328169" sldId="398"/>
            <ac:picMk id="6" creationId="{ABDFF64B-12E0-F8C8-5413-DA1C152A70FB}"/>
          </ac:picMkLst>
        </pc:picChg>
        <pc:picChg chg="add mod">
          <ac:chgData name="Anine Therese Kildahl" userId="459514df-3b29-4f96-8982-4b8e0b04d2ef" providerId="ADAL" clId="{C19A5D23-F803-4A07-8765-F3424E602CEE}" dt="2024-01-16T14:22:44.175" v="1851" actId="1076"/>
          <ac:picMkLst>
            <pc:docMk/>
            <pc:sldMk cId="182328169" sldId="398"/>
            <ac:picMk id="7" creationId="{2686E17B-8C2E-580F-8CBA-F414E913DEA6}"/>
          </ac:picMkLst>
        </pc:picChg>
      </pc:sldChg>
      <pc:sldChg chg="addSp delSp modSp new del mod">
        <pc:chgData name="Anine Therese Kildahl" userId="459514df-3b29-4f96-8982-4b8e0b04d2ef" providerId="ADAL" clId="{C19A5D23-F803-4A07-8765-F3424E602CEE}" dt="2024-01-16T14:25:24.806" v="1995" actId="47"/>
        <pc:sldMkLst>
          <pc:docMk/>
          <pc:sldMk cId="170149289" sldId="399"/>
        </pc:sldMkLst>
        <pc:picChg chg="add del mod">
          <ac:chgData name="Anine Therese Kildahl" userId="459514df-3b29-4f96-8982-4b8e0b04d2ef" providerId="ADAL" clId="{C19A5D23-F803-4A07-8765-F3424E602CEE}" dt="2024-01-16T14:24:57.615" v="1994" actId="478"/>
          <ac:picMkLst>
            <pc:docMk/>
            <pc:sldMk cId="170149289" sldId="399"/>
            <ac:picMk id="4" creationId="{20B6876F-C228-5237-A2CF-71C12675D38A}"/>
          </ac:picMkLst>
        </pc:picChg>
      </pc:sldChg>
      <pc:sldChg chg="delSp modSp mod">
        <pc:chgData name="Anine Therese Kildahl" userId="459514df-3b29-4f96-8982-4b8e0b04d2ef" providerId="ADAL" clId="{C19A5D23-F803-4A07-8765-F3424E602CEE}" dt="2024-01-16T14:26:13.072" v="2090" actId="478"/>
        <pc:sldMkLst>
          <pc:docMk/>
          <pc:sldMk cId="2870899825" sldId="400"/>
        </pc:sldMkLst>
        <pc:spChg chg="mod">
          <ac:chgData name="Anine Therese Kildahl" userId="459514df-3b29-4f96-8982-4b8e0b04d2ef" providerId="ADAL" clId="{C19A5D23-F803-4A07-8765-F3424E602CEE}" dt="2024-01-16T14:26:01.875" v="2086" actId="20577"/>
          <ac:spMkLst>
            <pc:docMk/>
            <pc:sldMk cId="2870899825" sldId="400"/>
            <ac:spMk id="8" creationId="{699009C3-7B63-DA32-E0E5-06DBDF7F8E40}"/>
          </ac:spMkLst>
        </pc:spChg>
        <pc:spChg chg="del">
          <ac:chgData name="Anine Therese Kildahl" userId="459514df-3b29-4f96-8982-4b8e0b04d2ef" providerId="ADAL" clId="{C19A5D23-F803-4A07-8765-F3424E602CEE}" dt="2024-01-16T14:26:09.976" v="2089" actId="478"/>
          <ac:spMkLst>
            <pc:docMk/>
            <pc:sldMk cId="2870899825" sldId="400"/>
            <ac:spMk id="33" creationId="{C7F2CFC5-77BD-D452-45AF-BAC53D54418F}"/>
          </ac:spMkLst>
        </pc:spChg>
        <pc:spChg chg="del">
          <ac:chgData name="Anine Therese Kildahl" userId="459514df-3b29-4f96-8982-4b8e0b04d2ef" providerId="ADAL" clId="{C19A5D23-F803-4A07-8765-F3424E602CEE}" dt="2024-01-16T14:26:07.618" v="2088" actId="478"/>
          <ac:spMkLst>
            <pc:docMk/>
            <pc:sldMk cId="2870899825" sldId="400"/>
            <ac:spMk id="43" creationId="{F6535914-6858-7670-33C6-70CBAFC46EC3}"/>
          </ac:spMkLst>
        </pc:spChg>
        <pc:picChg chg="del">
          <ac:chgData name="Anine Therese Kildahl" userId="459514df-3b29-4f96-8982-4b8e0b04d2ef" providerId="ADAL" clId="{C19A5D23-F803-4A07-8765-F3424E602CEE}" dt="2024-01-16T14:26:13.072" v="2090" actId="478"/>
          <ac:picMkLst>
            <pc:docMk/>
            <pc:sldMk cId="2870899825" sldId="400"/>
            <ac:picMk id="10" creationId="{C21F2094-7348-1AFE-FBA7-743B01067462}"/>
          </ac:picMkLst>
        </pc:picChg>
        <pc:picChg chg="del">
          <ac:chgData name="Anine Therese Kildahl" userId="459514df-3b29-4f96-8982-4b8e0b04d2ef" providerId="ADAL" clId="{C19A5D23-F803-4A07-8765-F3424E602CEE}" dt="2024-01-16T14:26:05.646" v="2087" actId="478"/>
          <ac:picMkLst>
            <pc:docMk/>
            <pc:sldMk cId="2870899825" sldId="400"/>
            <ac:picMk id="39" creationId="{2A6835D0-CD3C-C444-2CD5-F2135A404685}"/>
          </ac:picMkLst>
        </pc:picChg>
      </pc:sldChg>
      <pc:sldChg chg="modSp add del mod">
        <pc:chgData name="Anine Therese Kildahl" userId="459514df-3b29-4f96-8982-4b8e0b04d2ef" providerId="ADAL" clId="{C19A5D23-F803-4A07-8765-F3424E602CEE}" dt="2024-01-16T14:28:31.977" v="2138" actId="47"/>
        <pc:sldMkLst>
          <pc:docMk/>
          <pc:sldMk cId="299757360" sldId="401"/>
        </pc:sldMkLst>
        <pc:spChg chg="mod">
          <ac:chgData name="Anine Therese Kildahl" userId="459514df-3b29-4f96-8982-4b8e0b04d2ef" providerId="ADAL" clId="{C19A5D23-F803-4A07-8765-F3424E602CEE}" dt="2024-01-16T14:28:11.834" v="2137" actId="20577"/>
          <ac:spMkLst>
            <pc:docMk/>
            <pc:sldMk cId="299757360" sldId="401"/>
            <ac:spMk id="3" creationId="{00000000-0000-0000-0000-000000000000}"/>
          </ac:spMkLst>
        </pc:spChg>
      </pc:sldChg>
      <pc:sldChg chg="addSp modSp add mod modNotesTx">
        <pc:chgData name="Anine Therese Kildahl" userId="459514df-3b29-4f96-8982-4b8e0b04d2ef" providerId="ADAL" clId="{C19A5D23-F803-4A07-8765-F3424E602CEE}" dt="2024-01-16T14:36:14.775" v="3368" actId="20577"/>
        <pc:sldMkLst>
          <pc:docMk/>
          <pc:sldMk cId="2539402687" sldId="401"/>
        </pc:sldMkLst>
        <pc:spChg chg="mod">
          <ac:chgData name="Anine Therese Kildahl" userId="459514df-3b29-4f96-8982-4b8e0b04d2ef" providerId="ADAL" clId="{C19A5D23-F803-4A07-8765-F3424E602CEE}" dt="2024-01-16T14:28:51.550" v="2150" actId="20577"/>
          <ac:spMkLst>
            <pc:docMk/>
            <pc:sldMk cId="2539402687" sldId="401"/>
            <ac:spMk id="2" creationId="{00000000-0000-0000-0000-000000000000}"/>
          </ac:spMkLst>
        </pc:spChg>
        <pc:spChg chg="mod">
          <ac:chgData name="Anine Therese Kildahl" userId="459514df-3b29-4f96-8982-4b8e0b04d2ef" providerId="ADAL" clId="{C19A5D23-F803-4A07-8765-F3424E602CEE}" dt="2024-01-16T14:35:14.754" v="3163" actId="27636"/>
          <ac:spMkLst>
            <pc:docMk/>
            <pc:sldMk cId="2539402687" sldId="401"/>
            <ac:spMk id="3" creationId="{00000000-0000-0000-0000-000000000000}"/>
          </ac:spMkLst>
        </pc:spChg>
        <pc:spChg chg="add mod">
          <ac:chgData name="Anine Therese Kildahl" userId="459514df-3b29-4f96-8982-4b8e0b04d2ef" providerId="ADAL" clId="{C19A5D23-F803-4A07-8765-F3424E602CEE}" dt="2024-01-16T14:36:10.227" v="3367" actId="1076"/>
          <ac:spMkLst>
            <pc:docMk/>
            <pc:sldMk cId="2539402687" sldId="401"/>
            <ac:spMk id="4" creationId="{053B9B34-9ABA-04E4-1B58-6DC2EE6A5D86}"/>
          </ac:spMkLst>
        </pc:spChg>
      </pc:sldChg>
      <pc:sldChg chg="modSp add del mod">
        <pc:chgData name="Anine Therese Kildahl" userId="459514df-3b29-4f96-8982-4b8e0b04d2ef" providerId="ADAL" clId="{C19A5D23-F803-4A07-8765-F3424E602CEE}" dt="2024-01-16T14:25:37.868" v="1998" actId="47"/>
        <pc:sldMkLst>
          <pc:docMk/>
          <pc:sldMk cId="3424680382" sldId="401"/>
        </pc:sldMkLst>
        <pc:spChg chg="mod">
          <ac:chgData name="Anine Therese Kildahl" userId="459514df-3b29-4f96-8982-4b8e0b04d2ef" providerId="ADAL" clId="{C19A5D23-F803-4A07-8765-F3424E602CEE}" dt="2024-01-16T14:25:35.488" v="1997" actId="20577"/>
          <ac:spMkLst>
            <pc:docMk/>
            <pc:sldMk cId="3424680382" sldId="401"/>
            <ac:spMk id="3" creationId="{00000000-0000-0000-0000-000000000000}"/>
          </ac:spMkLst>
        </pc:spChg>
      </pc:sldChg>
      <pc:sldChg chg="addSp modSp new mod ord modNotesTx">
        <pc:chgData name="Anine Therese Kildahl" userId="459514df-3b29-4f96-8982-4b8e0b04d2ef" providerId="ADAL" clId="{C19A5D23-F803-4A07-8765-F3424E602CEE}" dt="2024-01-17T07:07:25.764" v="5108" actId="20577"/>
        <pc:sldMkLst>
          <pc:docMk/>
          <pc:sldMk cId="2839006946" sldId="402"/>
        </pc:sldMkLst>
        <pc:spChg chg="add mod">
          <ac:chgData name="Anine Therese Kildahl" userId="459514df-3b29-4f96-8982-4b8e0b04d2ef" providerId="ADAL" clId="{C19A5D23-F803-4A07-8765-F3424E602CEE}" dt="2024-01-17T07:07:25.764" v="5108" actId="20577"/>
          <ac:spMkLst>
            <pc:docMk/>
            <pc:sldMk cId="2839006946" sldId="402"/>
            <ac:spMk id="3" creationId="{DF78EC1B-10E4-9E7F-860E-B61BC4FD09C7}"/>
          </ac:spMkLst>
        </pc:spChg>
        <pc:picChg chg="add mod">
          <ac:chgData name="Anine Therese Kildahl" userId="459514df-3b29-4f96-8982-4b8e0b04d2ef" providerId="ADAL" clId="{C19A5D23-F803-4A07-8765-F3424E602CEE}" dt="2024-01-16T14:38:27.305" v="3383" actId="1076"/>
          <ac:picMkLst>
            <pc:docMk/>
            <pc:sldMk cId="2839006946" sldId="402"/>
            <ac:picMk id="2" creationId="{C8304AD4-215B-562A-81F6-4A2952A7DE97}"/>
          </ac:picMkLst>
        </pc:picChg>
      </pc:sldChg>
      <pc:sldChg chg="addSp delSp modSp new mod modClrScheme chgLayout">
        <pc:chgData name="Anine Therese Kildahl" userId="459514df-3b29-4f96-8982-4b8e0b04d2ef" providerId="ADAL" clId="{C19A5D23-F803-4A07-8765-F3424E602CEE}" dt="2024-01-16T14:43:35.579" v="3442" actId="1076"/>
        <pc:sldMkLst>
          <pc:docMk/>
          <pc:sldMk cId="1334762188" sldId="403"/>
        </pc:sldMkLst>
        <pc:spChg chg="del">
          <ac:chgData name="Anine Therese Kildahl" userId="459514df-3b29-4f96-8982-4b8e0b04d2ef" providerId="ADAL" clId="{C19A5D23-F803-4A07-8765-F3424E602CEE}" dt="2024-01-16T14:41:48.282" v="3390" actId="700"/>
          <ac:spMkLst>
            <pc:docMk/>
            <pc:sldMk cId="1334762188" sldId="403"/>
            <ac:spMk id="2" creationId="{1F783C25-B180-7752-4E5D-9CB5FBCFCF94}"/>
          </ac:spMkLst>
        </pc:spChg>
        <pc:spChg chg="del">
          <ac:chgData name="Anine Therese Kildahl" userId="459514df-3b29-4f96-8982-4b8e0b04d2ef" providerId="ADAL" clId="{C19A5D23-F803-4A07-8765-F3424E602CEE}" dt="2024-01-16T14:41:48.282" v="3390" actId="700"/>
          <ac:spMkLst>
            <pc:docMk/>
            <pc:sldMk cId="1334762188" sldId="403"/>
            <ac:spMk id="3" creationId="{43046B1B-97D6-3B67-DA51-5508902AA029}"/>
          </ac:spMkLst>
        </pc:spChg>
        <pc:spChg chg="del">
          <ac:chgData name="Anine Therese Kildahl" userId="459514df-3b29-4f96-8982-4b8e0b04d2ef" providerId="ADAL" clId="{C19A5D23-F803-4A07-8765-F3424E602CEE}" dt="2024-01-16T14:41:48.282" v="3390" actId="700"/>
          <ac:spMkLst>
            <pc:docMk/>
            <pc:sldMk cId="1334762188" sldId="403"/>
            <ac:spMk id="4" creationId="{5294AA0B-3055-CF5B-58A7-0C540931C99D}"/>
          </ac:spMkLst>
        </pc:spChg>
        <pc:spChg chg="del">
          <ac:chgData name="Anine Therese Kildahl" userId="459514df-3b29-4f96-8982-4b8e0b04d2ef" providerId="ADAL" clId="{C19A5D23-F803-4A07-8765-F3424E602CEE}" dt="2024-01-16T14:41:48.282" v="3390" actId="700"/>
          <ac:spMkLst>
            <pc:docMk/>
            <pc:sldMk cId="1334762188" sldId="403"/>
            <ac:spMk id="5" creationId="{5A1A1704-03EE-4FC3-3FE0-879621F71C95}"/>
          </ac:spMkLst>
        </pc:spChg>
        <pc:spChg chg="add del mod">
          <ac:chgData name="Anine Therese Kildahl" userId="459514df-3b29-4f96-8982-4b8e0b04d2ef" providerId="ADAL" clId="{C19A5D23-F803-4A07-8765-F3424E602CEE}" dt="2024-01-16T14:42:52.307" v="3398" actId="478"/>
          <ac:spMkLst>
            <pc:docMk/>
            <pc:sldMk cId="1334762188" sldId="403"/>
            <ac:spMk id="6" creationId="{A849FCFC-8453-3294-500C-9B2FD51AD423}"/>
          </ac:spMkLst>
        </pc:spChg>
        <pc:spChg chg="add del mod">
          <ac:chgData name="Anine Therese Kildahl" userId="459514df-3b29-4f96-8982-4b8e0b04d2ef" providerId="ADAL" clId="{C19A5D23-F803-4A07-8765-F3424E602CEE}" dt="2024-01-16T14:42:38.499" v="3393"/>
          <ac:spMkLst>
            <pc:docMk/>
            <pc:sldMk cId="1334762188" sldId="403"/>
            <ac:spMk id="7" creationId="{D3BBCF23-B3EB-6DB2-F8E0-DBD28752E11D}"/>
          </ac:spMkLst>
        </pc:spChg>
        <pc:spChg chg="add mod">
          <ac:chgData name="Anine Therese Kildahl" userId="459514df-3b29-4f96-8982-4b8e0b04d2ef" providerId="ADAL" clId="{C19A5D23-F803-4A07-8765-F3424E602CEE}" dt="2024-01-16T14:43:35.579" v="3442" actId="1076"/>
          <ac:spMkLst>
            <pc:docMk/>
            <pc:sldMk cId="1334762188" sldId="403"/>
            <ac:spMk id="8" creationId="{73509E9F-E886-9AA3-65BD-6B1111746B30}"/>
          </ac:spMkLst>
        </pc:spChg>
        <pc:spChg chg="add del mod">
          <ac:chgData name="Anine Therese Kildahl" userId="459514df-3b29-4f96-8982-4b8e0b04d2ef" providerId="ADAL" clId="{C19A5D23-F803-4A07-8765-F3424E602CEE}" dt="2024-01-16T14:42:49.315" v="3397" actId="478"/>
          <ac:spMkLst>
            <pc:docMk/>
            <pc:sldMk cId="1334762188" sldId="403"/>
            <ac:spMk id="11" creationId="{2E8278A0-4E7C-010E-10CE-EFFEE6A95D49}"/>
          </ac:spMkLst>
        </pc:spChg>
        <pc:picChg chg="add del mod">
          <ac:chgData name="Anine Therese Kildahl" userId="459514df-3b29-4f96-8982-4b8e0b04d2ef" providerId="ADAL" clId="{C19A5D23-F803-4A07-8765-F3424E602CEE}" dt="2024-01-16T14:42:46.991" v="3396" actId="478"/>
          <ac:picMkLst>
            <pc:docMk/>
            <pc:sldMk cId="1334762188" sldId="403"/>
            <ac:picMk id="9" creationId="{F6D49618-73FE-CAE7-9643-89909B10451F}"/>
          </ac:picMkLst>
        </pc:picChg>
        <pc:picChg chg="add mod">
          <ac:chgData name="Anine Therese Kildahl" userId="459514df-3b29-4f96-8982-4b8e0b04d2ef" providerId="ADAL" clId="{C19A5D23-F803-4A07-8765-F3424E602CEE}" dt="2024-01-16T14:43:05.120" v="3401" actId="1076"/>
          <ac:picMkLst>
            <pc:docMk/>
            <pc:sldMk cId="1334762188" sldId="403"/>
            <ac:picMk id="12" creationId="{DB1F7B20-FF5D-1A37-9D20-E3E1A9B94E48}"/>
          </ac:picMkLst>
        </pc:picChg>
      </pc:sldChg>
      <pc:sldChg chg="addSp modSp add mod">
        <pc:chgData name="Anine Therese Kildahl" userId="459514df-3b29-4f96-8982-4b8e0b04d2ef" providerId="ADAL" clId="{C19A5D23-F803-4A07-8765-F3424E602CEE}" dt="2024-01-16T14:48:10.109" v="3633" actId="207"/>
        <pc:sldMkLst>
          <pc:docMk/>
          <pc:sldMk cId="2483429995" sldId="404"/>
        </pc:sldMkLst>
        <pc:spChg chg="add mod">
          <ac:chgData name="Anine Therese Kildahl" userId="459514df-3b29-4f96-8982-4b8e0b04d2ef" providerId="ADAL" clId="{C19A5D23-F803-4A07-8765-F3424E602CEE}" dt="2024-01-16T14:44:33.584" v="3449" actId="14100"/>
          <ac:spMkLst>
            <pc:docMk/>
            <pc:sldMk cId="2483429995" sldId="404"/>
            <ac:spMk id="2" creationId="{D087F7E0-D635-8804-12FD-49906D7B0672}"/>
          </ac:spMkLst>
        </pc:spChg>
        <pc:spChg chg="add mod">
          <ac:chgData name="Anine Therese Kildahl" userId="459514df-3b29-4f96-8982-4b8e0b04d2ef" providerId="ADAL" clId="{C19A5D23-F803-4A07-8765-F3424E602CEE}" dt="2024-01-16T14:48:10.109" v="3633" actId="207"/>
          <ac:spMkLst>
            <pc:docMk/>
            <pc:sldMk cId="2483429995" sldId="404"/>
            <ac:spMk id="3" creationId="{13A893CE-2CBF-4D8E-F2B9-5D0C208BD8E6}"/>
          </ac:spMkLst>
        </pc:spChg>
        <pc:cxnChg chg="add mod">
          <ac:chgData name="Anine Therese Kildahl" userId="459514df-3b29-4f96-8982-4b8e0b04d2ef" providerId="ADAL" clId="{C19A5D23-F803-4A07-8765-F3424E602CEE}" dt="2024-01-16T14:48:07.884" v="3632" actId="14100"/>
          <ac:cxnSpMkLst>
            <pc:docMk/>
            <pc:sldMk cId="2483429995" sldId="404"/>
            <ac:cxnSpMk id="6" creationId="{4CEBA6BE-A2FF-558F-C119-F29C9ECE0163}"/>
          </ac:cxnSpMkLst>
        </pc:cxnChg>
      </pc:sldChg>
      <pc:sldChg chg="modSp add mod">
        <pc:chgData name="Anine Therese Kildahl" userId="459514df-3b29-4f96-8982-4b8e0b04d2ef" providerId="ADAL" clId="{C19A5D23-F803-4A07-8765-F3424E602CEE}" dt="2024-01-16T14:48:19.703" v="3634" actId="207"/>
        <pc:sldMkLst>
          <pc:docMk/>
          <pc:sldMk cId="3198467391" sldId="405"/>
        </pc:sldMkLst>
        <pc:spChg chg="mod">
          <ac:chgData name="Anine Therese Kildahl" userId="459514df-3b29-4f96-8982-4b8e0b04d2ef" providerId="ADAL" clId="{C19A5D23-F803-4A07-8765-F3424E602CEE}" dt="2024-01-16T14:47:05.893" v="3539" actId="14100"/>
          <ac:spMkLst>
            <pc:docMk/>
            <pc:sldMk cId="3198467391" sldId="405"/>
            <ac:spMk id="2" creationId="{D087F7E0-D635-8804-12FD-49906D7B0672}"/>
          </ac:spMkLst>
        </pc:spChg>
        <pc:spChg chg="mod">
          <ac:chgData name="Anine Therese Kildahl" userId="459514df-3b29-4f96-8982-4b8e0b04d2ef" providerId="ADAL" clId="{C19A5D23-F803-4A07-8765-F3424E602CEE}" dt="2024-01-16T14:48:19.703" v="3634" actId="207"/>
          <ac:spMkLst>
            <pc:docMk/>
            <pc:sldMk cId="3198467391" sldId="405"/>
            <ac:spMk id="3" creationId="{13A893CE-2CBF-4D8E-F2B9-5D0C208BD8E6}"/>
          </ac:spMkLst>
        </pc:spChg>
        <pc:cxnChg chg="mod">
          <ac:chgData name="Anine Therese Kildahl" userId="459514df-3b29-4f96-8982-4b8e0b04d2ef" providerId="ADAL" clId="{C19A5D23-F803-4A07-8765-F3424E602CEE}" dt="2024-01-16T14:46:34.898" v="3512" actId="1076"/>
          <ac:cxnSpMkLst>
            <pc:docMk/>
            <pc:sldMk cId="3198467391" sldId="405"/>
            <ac:cxnSpMk id="6" creationId="{4CEBA6BE-A2FF-558F-C119-F29C9ECE0163}"/>
          </ac:cxnSpMkLst>
        </pc:cxnChg>
      </pc:sldChg>
      <pc:sldChg chg="modSp add mod">
        <pc:chgData name="Anine Therese Kildahl" userId="459514df-3b29-4f96-8982-4b8e0b04d2ef" providerId="ADAL" clId="{C19A5D23-F803-4A07-8765-F3424E602CEE}" dt="2024-01-16T14:47:58.708" v="3630" actId="207"/>
        <pc:sldMkLst>
          <pc:docMk/>
          <pc:sldMk cId="37094579" sldId="406"/>
        </pc:sldMkLst>
        <pc:spChg chg="mod">
          <ac:chgData name="Anine Therese Kildahl" userId="459514df-3b29-4f96-8982-4b8e0b04d2ef" providerId="ADAL" clId="{C19A5D23-F803-4A07-8765-F3424E602CEE}" dt="2024-01-16T14:47:19.926" v="3542" actId="14100"/>
          <ac:spMkLst>
            <pc:docMk/>
            <pc:sldMk cId="37094579" sldId="406"/>
            <ac:spMk id="2" creationId="{D087F7E0-D635-8804-12FD-49906D7B0672}"/>
          </ac:spMkLst>
        </pc:spChg>
        <pc:spChg chg="mod">
          <ac:chgData name="Anine Therese Kildahl" userId="459514df-3b29-4f96-8982-4b8e0b04d2ef" providerId="ADAL" clId="{C19A5D23-F803-4A07-8765-F3424E602CEE}" dt="2024-01-16T14:47:58.708" v="3630" actId="207"/>
          <ac:spMkLst>
            <pc:docMk/>
            <pc:sldMk cId="37094579" sldId="406"/>
            <ac:spMk id="3" creationId="{13A893CE-2CBF-4D8E-F2B9-5D0C208BD8E6}"/>
          </ac:spMkLst>
        </pc:spChg>
        <pc:cxnChg chg="mod">
          <ac:chgData name="Anine Therese Kildahl" userId="459514df-3b29-4f96-8982-4b8e0b04d2ef" providerId="ADAL" clId="{C19A5D23-F803-4A07-8765-F3424E602CEE}" dt="2024-01-16T14:47:32.360" v="3545" actId="14100"/>
          <ac:cxnSpMkLst>
            <pc:docMk/>
            <pc:sldMk cId="37094579" sldId="406"/>
            <ac:cxnSpMk id="6" creationId="{4CEBA6BE-A2FF-558F-C119-F29C9ECE0163}"/>
          </ac:cxnSpMkLst>
        </pc:cxnChg>
      </pc:sldChg>
      <pc:sldChg chg="modSp add mod">
        <pc:chgData name="Anine Therese Kildahl" userId="459514df-3b29-4f96-8982-4b8e0b04d2ef" providerId="ADAL" clId="{C19A5D23-F803-4A07-8765-F3424E602CEE}" dt="2024-01-16T14:49:30.916" v="3654" actId="1076"/>
        <pc:sldMkLst>
          <pc:docMk/>
          <pc:sldMk cId="3825999607" sldId="407"/>
        </pc:sldMkLst>
        <pc:spChg chg="mod">
          <ac:chgData name="Anine Therese Kildahl" userId="459514df-3b29-4f96-8982-4b8e0b04d2ef" providerId="ADAL" clId="{C19A5D23-F803-4A07-8765-F3424E602CEE}" dt="2024-01-16T14:48:51.693" v="3643" actId="1076"/>
          <ac:spMkLst>
            <pc:docMk/>
            <pc:sldMk cId="3825999607" sldId="407"/>
            <ac:spMk id="2" creationId="{D087F7E0-D635-8804-12FD-49906D7B0672}"/>
          </ac:spMkLst>
        </pc:spChg>
        <pc:spChg chg="mod">
          <ac:chgData name="Anine Therese Kildahl" userId="459514df-3b29-4f96-8982-4b8e0b04d2ef" providerId="ADAL" clId="{C19A5D23-F803-4A07-8765-F3424E602CEE}" dt="2024-01-16T14:49:30.916" v="3654" actId="1076"/>
          <ac:spMkLst>
            <pc:docMk/>
            <pc:sldMk cId="3825999607" sldId="407"/>
            <ac:spMk id="3" creationId="{13A893CE-2CBF-4D8E-F2B9-5D0C208BD8E6}"/>
          </ac:spMkLst>
        </pc:spChg>
        <pc:picChg chg="mod">
          <ac:chgData name="Anine Therese Kildahl" userId="459514df-3b29-4f96-8982-4b8e0b04d2ef" providerId="ADAL" clId="{C19A5D23-F803-4A07-8765-F3424E602CEE}" dt="2024-01-16T14:48:36.905" v="3637" actId="1076"/>
          <ac:picMkLst>
            <pc:docMk/>
            <pc:sldMk cId="3825999607" sldId="407"/>
            <ac:picMk id="4" creationId="{370C130A-3104-2978-5FBB-6E62BC3EC3E6}"/>
          </ac:picMkLst>
        </pc:picChg>
        <pc:cxnChg chg="mod">
          <ac:chgData name="Anine Therese Kildahl" userId="459514df-3b29-4f96-8982-4b8e0b04d2ef" providerId="ADAL" clId="{C19A5D23-F803-4A07-8765-F3424E602CEE}" dt="2024-01-16T14:48:56.225" v="3645" actId="14100"/>
          <ac:cxnSpMkLst>
            <pc:docMk/>
            <pc:sldMk cId="3825999607" sldId="407"/>
            <ac:cxnSpMk id="6" creationId="{4CEBA6BE-A2FF-558F-C119-F29C9ECE0163}"/>
          </ac:cxnSpMkLst>
        </pc:cxnChg>
      </pc:sldChg>
      <pc:sldChg chg="addSp delSp modSp new mod ord modClrScheme chgLayout modNotesTx">
        <pc:chgData name="Anine Therese Kildahl" userId="459514df-3b29-4f96-8982-4b8e0b04d2ef" providerId="ADAL" clId="{C19A5D23-F803-4A07-8765-F3424E602CEE}" dt="2024-01-17T12:19:50.700" v="9848" actId="1076"/>
        <pc:sldMkLst>
          <pc:docMk/>
          <pc:sldMk cId="2283535286" sldId="408"/>
        </pc:sldMkLst>
        <pc:spChg chg="del">
          <ac:chgData name="Anine Therese Kildahl" userId="459514df-3b29-4f96-8982-4b8e0b04d2ef" providerId="ADAL" clId="{C19A5D23-F803-4A07-8765-F3424E602CEE}" dt="2024-01-17T06:32:05.957" v="3797" actId="700"/>
          <ac:spMkLst>
            <pc:docMk/>
            <pc:sldMk cId="2283535286" sldId="408"/>
            <ac:spMk id="2" creationId="{47543AD4-9598-C32C-FB8D-1AEC5A8A14DB}"/>
          </ac:spMkLst>
        </pc:spChg>
        <pc:spChg chg="del">
          <ac:chgData name="Anine Therese Kildahl" userId="459514df-3b29-4f96-8982-4b8e0b04d2ef" providerId="ADAL" clId="{C19A5D23-F803-4A07-8765-F3424E602CEE}" dt="2024-01-17T06:32:05.957" v="3797" actId="700"/>
          <ac:spMkLst>
            <pc:docMk/>
            <pc:sldMk cId="2283535286" sldId="408"/>
            <ac:spMk id="3" creationId="{F751685E-1524-E8A0-C3F7-4773B469688F}"/>
          </ac:spMkLst>
        </pc:spChg>
        <pc:spChg chg="add mod">
          <ac:chgData name="Anine Therese Kildahl" userId="459514df-3b29-4f96-8982-4b8e0b04d2ef" providerId="ADAL" clId="{C19A5D23-F803-4A07-8765-F3424E602CEE}" dt="2024-01-17T07:05:50.157" v="5080" actId="20577"/>
          <ac:spMkLst>
            <pc:docMk/>
            <pc:sldMk cId="2283535286" sldId="408"/>
            <ac:spMk id="6" creationId="{B7A0D595-C238-5152-9972-785FE01B1471}"/>
          </ac:spMkLst>
        </pc:spChg>
        <pc:picChg chg="add mod">
          <ac:chgData name="Anine Therese Kildahl" userId="459514df-3b29-4f96-8982-4b8e0b04d2ef" providerId="ADAL" clId="{C19A5D23-F803-4A07-8765-F3424E602CEE}" dt="2024-01-17T12:19:50.700" v="9848" actId="1076"/>
          <ac:picMkLst>
            <pc:docMk/>
            <pc:sldMk cId="2283535286" sldId="408"/>
            <ac:picMk id="5" creationId="{91670116-EBBD-7751-F307-13477F97C4F1}"/>
          </ac:picMkLst>
        </pc:picChg>
      </pc:sldChg>
      <pc:sldChg chg="modSp add mod modNotesTx">
        <pc:chgData name="Anine Therese Kildahl" userId="459514df-3b29-4f96-8982-4b8e0b04d2ef" providerId="ADAL" clId="{C19A5D23-F803-4A07-8765-F3424E602CEE}" dt="2024-01-17T07:14:21.832" v="5118" actId="20577"/>
        <pc:sldMkLst>
          <pc:docMk/>
          <pc:sldMk cId="2590511956" sldId="409"/>
        </pc:sldMkLst>
        <pc:spChg chg="mod">
          <ac:chgData name="Anine Therese Kildahl" userId="459514df-3b29-4f96-8982-4b8e0b04d2ef" providerId="ADAL" clId="{C19A5D23-F803-4A07-8765-F3424E602CEE}" dt="2024-01-17T07:14:21.832" v="5118" actId="20577"/>
          <ac:spMkLst>
            <pc:docMk/>
            <pc:sldMk cId="2590511956" sldId="409"/>
            <ac:spMk id="2" creationId="{00000000-0000-0000-0000-000000000000}"/>
          </ac:spMkLst>
        </pc:spChg>
        <pc:spChg chg="mod">
          <ac:chgData name="Anine Therese Kildahl" userId="459514df-3b29-4f96-8982-4b8e0b04d2ef" providerId="ADAL" clId="{C19A5D23-F803-4A07-8765-F3424E602CEE}" dt="2024-01-17T06:46:33.758" v="4607" actId="113"/>
          <ac:spMkLst>
            <pc:docMk/>
            <pc:sldMk cId="2590511956" sldId="409"/>
            <ac:spMk id="3" creationId="{00000000-0000-0000-0000-000000000000}"/>
          </ac:spMkLst>
        </pc:spChg>
      </pc:sldChg>
      <pc:sldChg chg="addSp delSp modSp new mod modClrScheme chgLayout">
        <pc:chgData name="Anine Therese Kildahl" userId="459514df-3b29-4f96-8982-4b8e0b04d2ef" providerId="ADAL" clId="{C19A5D23-F803-4A07-8765-F3424E602CEE}" dt="2024-01-17T06:47:49.812" v="4665" actId="27636"/>
        <pc:sldMkLst>
          <pc:docMk/>
          <pc:sldMk cId="2178072862" sldId="410"/>
        </pc:sldMkLst>
        <pc:spChg chg="del mod ord">
          <ac:chgData name="Anine Therese Kildahl" userId="459514df-3b29-4f96-8982-4b8e0b04d2ef" providerId="ADAL" clId="{C19A5D23-F803-4A07-8765-F3424E602CEE}" dt="2024-01-17T06:40:30.032" v="3911" actId="700"/>
          <ac:spMkLst>
            <pc:docMk/>
            <pc:sldMk cId="2178072862" sldId="410"/>
            <ac:spMk id="2" creationId="{5B7ED28D-C68C-AE92-61B1-1413DF94AD54}"/>
          </ac:spMkLst>
        </pc:spChg>
        <pc:spChg chg="del mod ord">
          <ac:chgData name="Anine Therese Kildahl" userId="459514df-3b29-4f96-8982-4b8e0b04d2ef" providerId="ADAL" clId="{C19A5D23-F803-4A07-8765-F3424E602CEE}" dt="2024-01-17T06:40:30.032" v="3911" actId="700"/>
          <ac:spMkLst>
            <pc:docMk/>
            <pc:sldMk cId="2178072862" sldId="410"/>
            <ac:spMk id="3" creationId="{45BD534E-C864-F76A-9620-77FC69C3E1E8}"/>
          </ac:spMkLst>
        </pc:spChg>
        <pc:spChg chg="add del mod ord">
          <ac:chgData name="Anine Therese Kildahl" userId="459514df-3b29-4f96-8982-4b8e0b04d2ef" providerId="ADAL" clId="{C19A5D23-F803-4A07-8765-F3424E602CEE}" dt="2024-01-17T06:41:48.141" v="4063" actId="700"/>
          <ac:spMkLst>
            <pc:docMk/>
            <pc:sldMk cId="2178072862" sldId="410"/>
            <ac:spMk id="4" creationId="{D9595833-7AFE-8DAB-56A8-4CF0A965AE9A}"/>
          </ac:spMkLst>
        </pc:spChg>
        <pc:spChg chg="add mod ord">
          <ac:chgData name="Anine Therese Kildahl" userId="459514df-3b29-4f96-8982-4b8e0b04d2ef" providerId="ADAL" clId="{C19A5D23-F803-4A07-8765-F3424E602CEE}" dt="2024-01-17T06:47:49.812" v="4665" actId="27636"/>
          <ac:spMkLst>
            <pc:docMk/>
            <pc:sldMk cId="2178072862" sldId="410"/>
            <ac:spMk id="5" creationId="{E4AAFAC4-21D0-7FAC-9478-48D7EEDE4D1B}"/>
          </ac:spMkLst>
        </pc:spChg>
        <pc:spChg chg="add mod ord">
          <ac:chgData name="Anine Therese Kildahl" userId="459514df-3b29-4f96-8982-4b8e0b04d2ef" providerId="ADAL" clId="{C19A5D23-F803-4A07-8765-F3424E602CEE}" dt="2024-01-17T06:47:44.614" v="4661" actId="14100"/>
          <ac:spMkLst>
            <pc:docMk/>
            <pc:sldMk cId="2178072862" sldId="410"/>
            <ac:spMk id="6" creationId="{4809D83F-28D3-C249-A7ED-4C6E8E4F06B4}"/>
          </ac:spMkLst>
        </pc:spChg>
      </pc:sldChg>
      <pc:sldChg chg="modSp new mod">
        <pc:chgData name="Anine Therese Kildahl" userId="459514df-3b29-4f96-8982-4b8e0b04d2ef" providerId="ADAL" clId="{C19A5D23-F803-4A07-8765-F3424E602CEE}" dt="2024-01-17T08:35:56.507" v="9741" actId="2711"/>
        <pc:sldMkLst>
          <pc:docMk/>
          <pc:sldMk cId="632894960" sldId="411"/>
        </pc:sldMkLst>
        <pc:spChg chg="mod">
          <ac:chgData name="Anine Therese Kildahl" userId="459514df-3b29-4f96-8982-4b8e0b04d2ef" providerId="ADAL" clId="{C19A5D23-F803-4A07-8765-F3424E602CEE}" dt="2024-01-17T06:50:52.367" v="4860" actId="20577"/>
          <ac:spMkLst>
            <pc:docMk/>
            <pc:sldMk cId="632894960" sldId="411"/>
            <ac:spMk id="2" creationId="{6F664D16-3AAE-F9B4-00B0-660A31E0C695}"/>
          </ac:spMkLst>
        </pc:spChg>
        <pc:spChg chg="mod">
          <ac:chgData name="Anine Therese Kildahl" userId="459514df-3b29-4f96-8982-4b8e0b04d2ef" providerId="ADAL" clId="{C19A5D23-F803-4A07-8765-F3424E602CEE}" dt="2024-01-17T06:51:54.300" v="4887" actId="114"/>
          <ac:spMkLst>
            <pc:docMk/>
            <pc:sldMk cId="632894960" sldId="411"/>
            <ac:spMk id="3" creationId="{2D36FE59-C887-E634-704C-54B058CA73D3}"/>
          </ac:spMkLst>
        </pc:spChg>
        <pc:spChg chg="mod">
          <ac:chgData name="Anine Therese Kildahl" userId="459514df-3b29-4f96-8982-4b8e0b04d2ef" providerId="ADAL" clId="{C19A5D23-F803-4A07-8765-F3424E602CEE}" dt="2024-01-17T08:35:56.507" v="9741" actId="2711"/>
          <ac:spMkLst>
            <pc:docMk/>
            <pc:sldMk cId="632894960" sldId="411"/>
            <ac:spMk id="4" creationId="{A9158F44-2DF6-6D89-5381-5FDDE7C73071}"/>
          </ac:spMkLst>
        </pc:spChg>
      </pc:sldChg>
      <pc:sldChg chg="add del">
        <pc:chgData name="Anine Therese Kildahl" userId="459514df-3b29-4f96-8982-4b8e0b04d2ef" providerId="ADAL" clId="{C19A5D23-F803-4A07-8765-F3424E602CEE}" dt="2024-01-17T06:55:42.778" v="4982" actId="2696"/>
        <pc:sldMkLst>
          <pc:docMk/>
          <pc:sldMk cId="1841836122" sldId="412"/>
        </pc:sldMkLst>
      </pc:sldChg>
      <pc:sldChg chg="modSp add mod">
        <pc:chgData name="Anine Therese Kildahl" userId="459514df-3b29-4f96-8982-4b8e0b04d2ef" providerId="ADAL" clId="{C19A5D23-F803-4A07-8765-F3424E602CEE}" dt="2024-01-17T08:36:27.358" v="9746" actId="20577"/>
        <pc:sldMkLst>
          <pc:docMk/>
          <pc:sldMk cId="4035621542" sldId="412"/>
        </pc:sldMkLst>
        <pc:spChg chg="mod">
          <ac:chgData name="Anine Therese Kildahl" userId="459514df-3b29-4f96-8982-4b8e0b04d2ef" providerId="ADAL" clId="{C19A5D23-F803-4A07-8765-F3424E602CEE}" dt="2024-01-17T08:36:27.358" v="9746" actId="20577"/>
          <ac:spMkLst>
            <pc:docMk/>
            <pc:sldMk cId="4035621542" sldId="412"/>
            <ac:spMk id="3" creationId="{00000000-0000-0000-0000-000000000000}"/>
          </ac:spMkLst>
        </pc:spChg>
      </pc:sldChg>
      <pc:sldChg chg="delSp modSp add mod modNotesTx">
        <pc:chgData name="Anine Therese Kildahl" userId="459514df-3b29-4f96-8982-4b8e0b04d2ef" providerId="ADAL" clId="{C19A5D23-F803-4A07-8765-F3424E602CEE}" dt="2024-01-17T08:36:53.031" v="9773" actId="20577"/>
        <pc:sldMkLst>
          <pc:docMk/>
          <pc:sldMk cId="1974994180" sldId="413"/>
        </pc:sldMkLst>
        <pc:spChg chg="mod">
          <ac:chgData name="Anine Therese Kildahl" userId="459514df-3b29-4f96-8982-4b8e0b04d2ef" providerId="ADAL" clId="{C19A5D23-F803-4A07-8765-F3424E602CEE}" dt="2024-01-17T08:36:43.552" v="9763" actId="20577"/>
          <ac:spMkLst>
            <pc:docMk/>
            <pc:sldMk cId="1974994180" sldId="413"/>
            <ac:spMk id="2" creationId="{E1A7205F-EF21-C63B-138B-E0ADB5E382EF}"/>
          </ac:spMkLst>
        </pc:spChg>
        <pc:spChg chg="mod">
          <ac:chgData name="Anine Therese Kildahl" userId="459514df-3b29-4f96-8982-4b8e0b04d2ef" providerId="ADAL" clId="{C19A5D23-F803-4A07-8765-F3424E602CEE}" dt="2024-01-17T08:36:53.031" v="9773" actId="20577"/>
          <ac:spMkLst>
            <pc:docMk/>
            <pc:sldMk cId="1974994180" sldId="413"/>
            <ac:spMk id="3" creationId="{7CC2A1C2-12CA-B16B-F7FC-E8E419AC686D}"/>
          </ac:spMkLst>
        </pc:spChg>
        <pc:spChg chg="mod">
          <ac:chgData name="Anine Therese Kildahl" userId="459514df-3b29-4f96-8982-4b8e0b04d2ef" providerId="ADAL" clId="{C19A5D23-F803-4A07-8765-F3424E602CEE}" dt="2024-01-17T08:17:26.700" v="9714" actId="20577"/>
          <ac:spMkLst>
            <pc:docMk/>
            <pc:sldMk cId="1974994180" sldId="413"/>
            <ac:spMk id="4" creationId="{92583D43-8594-A28A-7734-D3B5F77992D3}"/>
          </ac:spMkLst>
        </pc:spChg>
        <pc:picChg chg="del">
          <ac:chgData name="Anine Therese Kildahl" userId="459514df-3b29-4f96-8982-4b8e0b04d2ef" providerId="ADAL" clId="{C19A5D23-F803-4A07-8765-F3424E602CEE}" dt="2024-01-17T07:15:19.086" v="5134" actId="478"/>
          <ac:picMkLst>
            <pc:docMk/>
            <pc:sldMk cId="1974994180" sldId="413"/>
            <ac:picMk id="7" creationId="{2686E17B-8C2E-580F-8CBA-F414E913DEA6}"/>
          </ac:picMkLst>
        </pc:picChg>
      </pc:sldChg>
      <pc:sldChg chg="modSp add mod">
        <pc:chgData name="Anine Therese Kildahl" userId="459514df-3b29-4f96-8982-4b8e0b04d2ef" providerId="ADAL" clId="{C19A5D23-F803-4A07-8765-F3424E602CEE}" dt="2024-01-17T08:14:32.253" v="9571" actId="20577"/>
        <pc:sldMkLst>
          <pc:docMk/>
          <pc:sldMk cId="2355975824" sldId="414"/>
        </pc:sldMkLst>
        <pc:spChg chg="mod">
          <ac:chgData name="Anine Therese Kildahl" userId="459514df-3b29-4f96-8982-4b8e0b04d2ef" providerId="ADAL" clId="{C19A5D23-F803-4A07-8765-F3424E602CEE}" dt="2024-01-17T08:14:32.253" v="9571" actId="20577"/>
          <ac:spMkLst>
            <pc:docMk/>
            <pc:sldMk cId="2355975824" sldId="414"/>
            <ac:spMk id="2" creationId="{E1A7205F-EF21-C63B-138B-E0ADB5E382EF}"/>
          </ac:spMkLst>
        </pc:spChg>
        <pc:spChg chg="mod">
          <ac:chgData name="Anine Therese Kildahl" userId="459514df-3b29-4f96-8982-4b8e0b04d2ef" providerId="ADAL" clId="{C19A5D23-F803-4A07-8765-F3424E602CEE}" dt="2024-01-17T08:14:18.597" v="9569" actId="20577"/>
          <ac:spMkLst>
            <pc:docMk/>
            <pc:sldMk cId="2355975824" sldId="414"/>
            <ac:spMk id="3" creationId="{7CC2A1C2-12CA-B16B-F7FC-E8E419AC686D}"/>
          </ac:spMkLst>
        </pc:spChg>
        <pc:spChg chg="mod">
          <ac:chgData name="Anine Therese Kildahl" userId="459514df-3b29-4f96-8982-4b8e0b04d2ef" providerId="ADAL" clId="{C19A5D23-F803-4A07-8765-F3424E602CEE}" dt="2024-01-17T07:59:26.646" v="7439" actId="1076"/>
          <ac:spMkLst>
            <pc:docMk/>
            <pc:sldMk cId="2355975824" sldId="414"/>
            <ac:spMk id="4" creationId="{92583D43-8594-A28A-7734-D3B5F77992D3}"/>
          </ac:spMkLst>
        </pc:spChg>
      </pc:sldChg>
      <pc:sldChg chg="modSp add mod">
        <pc:chgData name="Anine Therese Kildahl" userId="459514df-3b29-4f96-8982-4b8e0b04d2ef" providerId="ADAL" clId="{C19A5D23-F803-4A07-8765-F3424E602CEE}" dt="2024-01-17T12:19:09.125" v="9847" actId="20577"/>
        <pc:sldMkLst>
          <pc:docMk/>
          <pc:sldMk cId="1146086871" sldId="415"/>
        </pc:sldMkLst>
        <pc:spChg chg="mod">
          <ac:chgData name="Anine Therese Kildahl" userId="459514df-3b29-4f96-8982-4b8e0b04d2ef" providerId="ADAL" clId="{C19A5D23-F803-4A07-8765-F3424E602CEE}" dt="2024-01-17T12:19:09.125" v="9847" actId="20577"/>
          <ac:spMkLst>
            <pc:docMk/>
            <pc:sldMk cId="1146086871" sldId="415"/>
            <ac:spMk id="2" creationId="{E1A7205F-EF21-C63B-138B-E0ADB5E382EF}"/>
          </ac:spMkLst>
        </pc:spChg>
        <pc:spChg chg="mod">
          <ac:chgData name="Anine Therese Kildahl" userId="459514df-3b29-4f96-8982-4b8e0b04d2ef" providerId="ADAL" clId="{C19A5D23-F803-4A07-8765-F3424E602CEE}" dt="2024-01-17T08:15:45.377" v="9708" actId="20577"/>
          <ac:spMkLst>
            <pc:docMk/>
            <pc:sldMk cId="1146086871" sldId="415"/>
            <ac:spMk id="3" creationId="{7CC2A1C2-12CA-B16B-F7FC-E8E419AC686D}"/>
          </ac:spMkLst>
        </pc:spChg>
      </pc:sldChg>
      <pc:sldMasterChg chg="del delSldLayout">
        <pc:chgData name="Anine Therese Kildahl" userId="459514df-3b29-4f96-8982-4b8e0b04d2ef" providerId="ADAL" clId="{C19A5D23-F803-4A07-8765-F3424E602CEE}" dt="2024-01-16T14:26:22.773" v="2091" actId="47"/>
        <pc:sldMasterMkLst>
          <pc:docMk/>
          <pc:sldMasterMk cId="2234328413" sldId="2147483662"/>
        </pc:sldMasterMkLst>
        <pc:sldLayoutChg chg="del">
          <pc:chgData name="Anine Therese Kildahl" userId="459514df-3b29-4f96-8982-4b8e0b04d2ef" providerId="ADAL" clId="{C19A5D23-F803-4A07-8765-F3424E602CEE}" dt="2024-01-16T14:26:22.773" v="2091" actId="47"/>
          <pc:sldLayoutMkLst>
            <pc:docMk/>
            <pc:sldMasterMk cId="2234328413" sldId="2147483662"/>
            <pc:sldLayoutMk cId="4268112576" sldId="2147483663"/>
          </pc:sldLayoutMkLst>
        </pc:sldLayoutChg>
        <pc:sldLayoutChg chg="del">
          <pc:chgData name="Anine Therese Kildahl" userId="459514df-3b29-4f96-8982-4b8e0b04d2ef" providerId="ADAL" clId="{C19A5D23-F803-4A07-8765-F3424E602CEE}" dt="2024-01-16T14:26:22.773" v="2091" actId="47"/>
          <pc:sldLayoutMkLst>
            <pc:docMk/>
            <pc:sldMasterMk cId="2234328413" sldId="2147483662"/>
            <pc:sldLayoutMk cId="2096807131" sldId="2147483664"/>
          </pc:sldLayoutMkLst>
        </pc:sldLayoutChg>
        <pc:sldLayoutChg chg="del">
          <pc:chgData name="Anine Therese Kildahl" userId="459514df-3b29-4f96-8982-4b8e0b04d2ef" providerId="ADAL" clId="{C19A5D23-F803-4A07-8765-F3424E602CEE}" dt="2024-01-16T14:26:22.773" v="2091" actId="47"/>
          <pc:sldLayoutMkLst>
            <pc:docMk/>
            <pc:sldMasterMk cId="2234328413" sldId="2147483662"/>
            <pc:sldLayoutMk cId="1134452219" sldId="2147483665"/>
          </pc:sldLayoutMkLst>
        </pc:sldLayoutChg>
        <pc:sldLayoutChg chg="del">
          <pc:chgData name="Anine Therese Kildahl" userId="459514df-3b29-4f96-8982-4b8e0b04d2ef" providerId="ADAL" clId="{C19A5D23-F803-4A07-8765-F3424E602CEE}" dt="2024-01-16T14:26:22.773" v="2091" actId="47"/>
          <pc:sldLayoutMkLst>
            <pc:docMk/>
            <pc:sldMasterMk cId="2234328413" sldId="2147483662"/>
            <pc:sldLayoutMk cId="3209890423" sldId="2147483666"/>
          </pc:sldLayoutMkLst>
        </pc:sldLayoutChg>
        <pc:sldLayoutChg chg="del">
          <pc:chgData name="Anine Therese Kildahl" userId="459514df-3b29-4f96-8982-4b8e0b04d2ef" providerId="ADAL" clId="{C19A5D23-F803-4A07-8765-F3424E602CEE}" dt="2024-01-16T14:26:22.773" v="2091" actId="47"/>
          <pc:sldLayoutMkLst>
            <pc:docMk/>
            <pc:sldMasterMk cId="2234328413" sldId="2147483662"/>
            <pc:sldLayoutMk cId="4056710671" sldId="2147483667"/>
          </pc:sldLayoutMkLst>
        </pc:sldLayoutChg>
        <pc:sldLayoutChg chg="del">
          <pc:chgData name="Anine Therese Kildahl" userId="459514df-3b29-4f96-8982-4b8e0b04d2ef" providerId="ADAL" clId="{C19A5D23-F803-4A07-8765-F3424E602CEE}" dt="2024-01-16T14:26:22.773" v="2091" actId="47"/>
          <pc:sldLayoutMkLst>
            <pc:docMk/>
            <pc:sldMasterMk cId="2234328413" sldId="2147483662"/>
            <pc:sldLayoutMk cId="640466564" sldId="2147483668"/>
          </pc:sldLayoutMkLst>
        </pc:sldLayoutChg>
        <pc:sldLayoutChg chg="del">
          <pc:chgData name="Anine Therese Kildahl" userId="459514df-3b29-4f96-8982-4b8e0b04d2ef" providerId="ADAL" clId="{C19A5D23-F803-4A07-8765-F3424E602CEE}" dt="2024-01-16T14:26:22.773" v="2091" actId="47"/>
          <pc:sldLayoutMkLst>
            <pc:docMk/>
            <pc:sldMasterMk cId="2234328413" sldId="2147483662"/>
            <pc:sldLayoutMk cId="917210826" sldId="2147483669"/>
          </pc:sldLayoutMkLst>
        </pc:sldLayoutChg>
        <pc:sldLayoutChg chg="del">
          <pc:chgData name="Anine Therese Kildahl" userId="459514df-3b29-4f96-8982-4b8e0b04d2ef" providerId="ADAL" clId="{C19A5D23-F803-4A07-8765-F3424E602CEE}" dt="2024-01-16T14:26:22.773" v="2091" actId="47"/>
          <pc:sldLayoutMkLst>
            <pc:docMk/>
            <pc:sldMasterMk cId="2234328413" sldId="2147483662"/>
            <pc:sldLayoutMk cId="794041849" sldId="2147483670"/>
          </pc:sldLayoutMkLst>
        </pc:sldLayoutChg>
        <pc:sldLayoutChg chg="del">
          <pc:chgData name="Anine Therese Kildahl" userId="459514df-3b29-4f96-8982-4b8e0b04d2ef" providerId="ADAL" clId="{C19A5D23-F803-4A07-8765-F3424E602CEE}" dt="2024-01-16T14:26:22.773" v="2091" actId="47"/>
          <pc:sldLayoutMkLst>
            <pc:docMk/>
            <pc:sldMasterMk cId="2234328413" sldId="2147483662"/>
            <pc:sldLayoutMk cId="3693793675" sldId="2147483671"/>
          </pc:sldLayoutMkLst>
        </pc:sldLayoutChg>
        <pc:sldLayoutChg chg="del">
          <pc:chgData name="Anine Therese Kildahl" userId="459514df-3b29-4f96-8982-4b8e0b04d2ef" providerId="ADAL" clId="{C19A5D23-F803-4A07-8765-F3424E602CEE}" dt="2024-01-16T14:26:22.773" v="2091" actId="47"/>
          <pc:sldLayoutMkLst>
            <pc:docMk/>
            <pc:sldMasterMk cId="2234328413" sldId="2147483662"/>
            <pc:sldLayoutMk cId="2295210411" sldId="2147483672"/>
          </pc:sldLayoutMkLst>
        </pc:sldLayoutChg>
        <pc:sldLayoutChg chg="del">
          <pc:chgData name="Anine Therese Kildahl" userId="459514df-3b29-4f96-8982-4b8e0b04d2ef" providerId="ADAL" clId="{C19A5D23-F803-4A07-8765-F3424E602CEE}" dt="2024-01-16T14:26:22.773" v="2091" actId="47"/>
          <pc:sldLayoutMkLst>
            <pc:docMk/>
            <pc:sldMasterMk cId="2234328413" sldId="2147483662"/>
            <pc:sldLayoutMk cId="1623906511" sldId="2147483673"/>
          </pc:sldLayoutMkLst>
        </pc:sldLayoutChg>
      </pc:sldMasterChg>
      <pc:sldMasterChg chg="del delSldLayout">
        <pc:chgData name="Anine Therese Kildahl" userId="459514df-3b29-4f96-8982-4b8e0b04d2ef" providerId="ADAL" clId="{C19A5D23-F803-4A07-8765-F3424E602CEE}" dt="2024-01-16T14:24:29.027" v="1990" actId="47"/>
        <pc:sldMasterMkLst>
          <pc:docMk/>
          <pc:sldMasterMk cId="2649319511" sldId="2147483698"/>
        </pc:sldMasterMkLst>
        <pc:sldLayoutChg chg="del">
          <pc:chgData name="Anine Therese Kildahl" userId="459514df-3b29-4f96-8982-4b8e0b04d2ef" providerId="ADAL" clId="{C19A5D23-F803-4A07-8765-F3424E602CEE}" dt="2024-01-16T14:24:29.027" v="1990" actId="47"/>
          <pc:sldLayoutMkLst>
            <pc:docMk/>
            <pc:sldMasterMk cId="2649319511" sldId="2147483698"/>
            <pc:sldLayoutMk cId="1137542638" sldId="2147483699"/>
          </pc:sldLayoutMkLst>
        </pc:sldLayoutChg>
        <pc:sldLayoutChg chg="del">
          <pc:chgData name="Anine Therese Kildahl" userId="459514df-3b29-4f96-8982-4b8e0b04d2ef" providerId="ADAL" clId="{C19A5D23-F803-4A07-8765-F3424E602CEE}" dt="2024-01-16T14:24:29.027" v="1990" actId="47"/>
          <pc:sldLayoutMkLst>
            <pc:docMk/>
            <pc:sldMasterMk cId="2649319511" sldId="2147483698"/>
            <pc:sldLayoutMk cId="3074127366" sldId="2147483700"/>
          </pc:sldLayoutMkLst>
        </pc:sldLayoutChg>
        <pc:sldLayoutChg chg="del">
          <pc:chgData name="Anine Therese Kildahl" userId="459514df-3b29-4f96-8982-4b8e0b04d2ef" providerId="ADAL" clId="{C19A5D23-F803-4A07-8765-F3424E602CEE}" dt="2024-01-16T14:24:29.027" v="1990" actId="47"/>
          <pc:sldLayoutMkLst>
            <pc:docMk/>
            <pc:sldMasterMk cId="2649319511" sldId="2147483698"/>
            <pc:sldLayoutMk cId="2697081350" sldId="2147483701"/>
          </pc:sldLayoutMkLst>
        </pc:sldLayoutChg>
        <pc:sldLayoutChg chg="del">
          <pc:chgData name="Anine Therese Kildahl" userId="459514df-3b29-4f96-8982-4b8e0b04d2ef" providerId="ADAL" clId="{C19A5D23-F803-4A07-8765-F3424E602CEE}" dt="2024-01-16T14:24:29.027" v="1990" actId="47"/>
          <pc:sldLayoutMkLst>
            <pc:docMk/>
            <pc:sldMasterMk cId="2649319511" sldId="2147483698"/>
            <pc:sldLayoutMk cId="2764821704" sldId="2147483702"/>
          </pc:sldLayoutMkLst>
        </pc:sldLayoutChg>
        <pc:sldLayoutChg chg="del">
          <pc:chgData name="Anine Therese Kildahl" userId="459514df-3b29-4f96-8982-4b8e0b04d2ef" providerId="ADAL" clId="{C19A5D23-F803-4A07-8765-F3424E602CEE}" dt="2024-01-16T14:24:29.027" v="1990" actId="47"/>
          <pc:sldLayoutMkLst>
            <pc:docMk/>
            <pc:sldMasterMk cId="2649319511" sldId="2147483698"/>
            <pc:sldLayoutMk cId="4043207736" sldId="2147483703"/>
          </pc:sldLayoutMkLst>
        </pc:sldLayoutChg>
        <pc:sldLayoutChg chg="del">
          <pc:chgData name="Anine Therese Kildahl" userId="459514df-3b29-4f96-8982-4b8e0b04d2ef" providerId="ADAL" clId="{C19A5D23-F803-4A07-8765-F3424E602CEE}" dt="2024-01-16T14:24:29.027" v="1990" actId="47"/>
          <pc:sldLayoutMkLst>
            <pc:docMk/>
            <pc:sldMasterMk cId="2649319511" sldId="2147483698"/>
            <pc:sldLayoutMk cId="3347560075" sldId="2147483704"/>
          </pc:sldLayoutMkLst>
        </pc:sldLayoutChg>
        <pc:sldLayoutChg chg="del">
          <pc:chgData name="Anine Therese Kildahl" userId="459514df-3b29-4f96-8982-4b8e0b04d2ef" providerId="ADAL" clId="{C19A5D23-F803-4A07-8765-F3424E602CEE}" dt="2024-01-16T14:24:29.027" v="1990" actId="47"/>
          <pc:sldLayoutMkLst>
            <pc:docMk/>
            <pc:sldMasterMk cId="2649319511" sldId="2147483698"/>
            <pc:sldLayoutMk cId="1086863534" sldId="2147483705"/>
          </pc:sldLayoutMkLst>
        </pc:sldLayoutChg>
        <pc:sldLayoutChg chg="del">
          <pc:chgData name="Anine Therese Kildahl" userId="459514df-3b29-4f96-8982-4b8e0b04d2ef" providerId="ADAL" clId="{C19A5D23-F803-4A07-8765-F3424E602CEE}" dt="2024-01-16T14:24:29.027" v="1990" actId="47"/>
          <pc:sldLayoutMkLst>
            <pc:docMk/>
            <pc:sldMasterMk cId="2649319511" sldId="2147483698"/>
            <pc:sldLayoutMk cId="1635284649" sldId="2147483706"/>
          </pc:sldLayoutMkLst>
        </pc:sldLayoutChg>
        <pc:sldLayoutChg chg="del">
          <pc:chgData name="Anine Therese Kildahl" userId="459514df-3b29-4f96-8982-4b8e0b04d2ef" providerId="ADAL" clId="{C19A5D23-F803-4A07-8765-F3424E602CEE}" dt="2024-01-16T14:24:29.027" v="1990" actId="47"/>
          <pc:sldLayoutMkLst>
            <pc:docMk/>
            <pc:sldMasterMk cId="2649319511" sldId="2147483698"/>
            <pc:sldLayoutMk cId="4132015190" sldId="2147483707"/>
          </pc:sldLayoutMkLst>
        </pc:sldLayoutChg>
        <pc:sldLayoutChg chg="del">
          <pc:chgData name="Anine Therese Kildahl" userId="459514df-3b29-4f96-8982-4b8e0b04d2ef" providerId="ADAL" clId="{C19A5D23-F803-4A07-8765-F3424E602CEE}" dt="2024-01-16T14:24:29.027" v="1990" actId="47"/>
          <pc:sldLayoutMkLst>
            <pc:docMk/>
            <pc:sldMasterMk cId="2649319511" sldId="2147483698"/>
            <pc:sldLayoutMk cId="2170980588" sldId="2147483708"/>
          </pc:sldLayoutMkLst>
        </pc:sldLayoutChg>
        <pc:sldLayoutChg chg="del">
          <pc:chgData name="Anine Therese Kildahl" userId="459514df-3b29-4f96-8982-4b8e0b04d2ef" providerId="ADAL" clId="{C19A5D23-F803-4A07-8765-F3424E602CEE}" dt="2024-01-16T14:24:29.027" v="1990" actId="47"/>
          <pc:sldLayoutMkLst>
            <pc:docMk/>
            <pc:sldMasterMk cId="2649319511" sldId="2147483698"/>
            <pc:sldLayoutMk cId="557333919" sldId="2147483709"/>
          </pc:sldLayoutMkLst>
        </pc:sldLayoutChg>
      </pc:sldMasterChg>
    </pc:docChg>
  </pc:docChgLst>
  <pc:docChgLst>
    <pc:chgData name="Katrine Eide" userId="S::katrine.eide@baerum.kommune.no::321faf17-0252-437b-8922-4d69d1f004cf" providerId="AD" clId="Web-{1DDCE157-88E0-4C29-B206-8A13C9734FD3}"/>
    <pc:docChg chg="modSld">
      <pc:chgData name="Katrine Eide" userId="S::katrine.eide@baerum.kommune.no::321faf17-0252-437b-8922-4d69d1f004cf" providerId="AD" clId="Web-{1DDCE157-88E0-4C29-B206-8A13C9734FD3}" dt="2023-10-04T07:34:59.522" v="6"/>
      <pc:docMkLst>
        <pc:docMk/>
      </pc:docMkLst>
      <pc:sldChg chg="modNotes">
        <pc:chgData name="Katrine Eide" userId="S::katrine.eide@baerum.kommune.no::321faf17-0252-437b-8922-4d69d1f004cf" providerId="AD" clId="Web-{1DDCE157-88E0-4C29-B206-8A13C9734FD3}" dt="2023-10-04T07:34:00.598" v="0"/>
        <pc:sldMkLst>
          <pc:docMk/>
          <pc:sldMk cId="129613372" sldId="265"/>
        </pc:sldMkLst>
      </pc:sldChg>
      <pc:sldChg chg="modNotes">
        <pc:chgData name="Katrine Eide" userId="S::katrine.eide@baerum.kommune.no::321faf17-0252-437b-8922-4d69d1f004cf" providerId="AD" clId="Web-{1DDCE157-88E0-4C29-B206-8A13C9734FD3}" dt="2023-10-04T07:34:32.646" v="3"/>
        <pc:sldMkLst>
          <pc:docMk/>
          <pc:sldMk cId="88774798" sldId="271"/>
        </pc:sldMkLst>
      </pc:sldChg>
      <pc:sldChg chg="modNotes">
        <pc:chgData name="Katrine Eide" userId="S::katrine.eide@baerum.kommune.no::321faf17-0252-437b-8922-4d69d1f004cf" providerId="AD" clId="Web-{1DDCE157-88E0-4C29-B206-8A13C9734FD3}" dt="2023-10-04T07:34:50.521" v="4"/>
        <pc:sldMkLst>
          <pc:docMk/>
          <pc:sldMk cId="419993694" sldId="294"/>
        </pc:sldMkLst>
      </pc:sldChg>
      <pc:sldChg chg="modNotes">
        <pc:chgData name="Katrine Eide" userId="S::katrine.eide@baerum.kommune.no::321faf17-0252-437b-8922-4d69d1f004cf" providerId="AD" clId="Web-{1DDCE157-88E0-4C29-B206-8A13C9734FD3}" dt="2023-10-04T07:34:59.522" v="6"/>
        <pc:sldMkLst>
          <pc:docMk/>
          <pc:sldMk cId="2399117190"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D1FEE-E735-4B2B-A30A-A628EAF1B5F0}" type="datetimeFigureOut">
              <a:rPr lang="nb-NO" smtClean="0"/>
              <a:t>24.06.2024</a:t>
            </a:fld>
            <a:endParaRPr lang="nb-NO"/>
          </a:p>
        </p:txBody>
      </p:sp>
      <p:sp>
        <p:nvSpPr>
          <p:cNvPr id="4" name="Plassholder for lysbilde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9731B-98B1-404A-BB4D-E71FD01ABCD0}" type="slidenum">
              <a:rPr lang="nb-NO" smtClean="0"/>
              <a:t>‹#›</a:t>
            </a:fld>
            <a:endParaRPr lang="nb-NO"/>
          </a:p>
        </p:txBody>
      </p:sp>
    </p:spTree>
    <p:extLst>
      <p:ext uri="{BB962C8B-B14F-4D97-AF65-F5344CB8AC3E}">
        <p14:creationId xmlns:p14="http://schemas.microsoft.com/office/powerpoint/2010/main" val="315432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29E9D-A6ED-5CAE-C2A1-82C8F5663B8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6E44E96-F52B-ACD5-85B9-FE8F992FFE5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E7FF319-9469-8B8A-C244-793BA6590E10}"/>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8F20541F-F472-6924-95A5-2588F6D541D7}"/>
              </a:ext>
            </a:extLst>
          </p:cNvPr>
          <p:cNvSpPr>
            <a:spLocks noGrp="1"/>
          </p:cNvSpPr>
          <p:nvPr>
            <p:ph type="sldNum" sz="quarter" idx="5"/>
          </p:nvPr>
        </p:nvSpPr>
        <p:spPr/>
        <p:txBody>
          <a:bodyPr/>
          <a:lstStyle/>
          <a:p>
            <a:fld id="{1383A63F-24CD-4931-9D36-96B2D784A78C}" type="slidenum">
              <a:rPr lang="nb-NO" smtClean="0"/>
              <a:t>1</a:t>
            </a:fld>
            <a:endParaRPr lang="nb-NO"/>
          </a:p>
        </p:txBody>
      </p:sp>
    </p:spTree>
    <p:extLst>
      <p:ext uri="{BB962C8B-B14F-4D97-AF65-F5344CB8AC3E}">
        <p14:creationId xmlns:p14="http://schemas.microsoft.com/office/powerpoint/2010/main" val="1780998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041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255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136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328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321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816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29E9D-A6ED-5CAE-C2A1-82C8F5663B8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6E44E96-F52B-ACD5-85B9-FE8F992FFE5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E7FF319-9469-8B8A-C244-793BA6590E10}"/>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8F20541F-F472-6924-95A5-2588F6D541D7}"/>
              </a:ext>
            </a:extLst>
          </p:cNvPr>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383A63F-24CD-4931-9D36-96B2D784A78C}"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760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20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186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824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15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B29731B-98B1-404A-BB4D-E71FD01ABCD0}" type="slidenum">
              <a:rPr lang="nb-NO" smtClean="0"/>
              <a:t>2</a:t>
            </a:fld>
            <a:endParaRPr lang="nb-NO"/>
          </a:p>
        </p:txBody>
      </p:sp>
    </p:spTree>
    <p:extLst>
      <p:ext uri="{BB962C8B-B14F-4D97-AF65-F5344CB8AC3E}">
        <p14:creationId xmlns:p14="http://schemas.microsoft.com/office/powerpoint/2010/main" val="1486197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82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871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25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329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26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2607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27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776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29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414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30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702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33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84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8BB9F-2B3A-A674-B8E4-25F47F9E56E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4AAF2FF-D4E7-B575-46D7-F4F188F2EFB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6806920-F714-741B-C608-6308953552FA}"/>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56EEA1C7-26DE-F05B-47B5-525EEE8E086E}"/>
              </a:ext>
            </a:extLst>
          </p:cNvPr>
          <p:cNvSpPr>
            <a:spLocks noGrp="1"/>
          </p:cNvSpPr>
          <p:nvPr>
            <p:ph type="sldNum" sz="quarter" idx="10"/>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21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383A63F-24CD-4931-9D36-96B2D784A78C}" type="slidenum">
              <a:rPr lang="nb-NO" smtClean="0"/>
              <a:t>4</a:t>
            </a:fld>
            <a:endParaRPr lang="nb-NO"/>
          </a:p>
        </p:txBody>
      </p:sp>
    </p:spTree>
    <p:extLst>
      <p:ext uri="{BB962C8B-B14F-4D97-AF65-F5344CB8AC3E}">
        <p14:creationId xmlns:p14="http://schemas.microsoft.com/office/powerpoint/2010/main" val="366101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cs typeface="Calibri" panose="020F0502020204030204"/>
            </a:endParaRPr>
          </a:p>
        </p:txBody>
      </p:sp>
      <p:sp>
        <p:nvSpPr>
          <p:cNvPr id="4" name="Plassholder for lysbildenummer 3"/>
          <p:cNvSpPr>
            <a:spLocks noGrp="1"/>
          </p:cNvSpPr>
          <p:nvPr>
            <p:ph type="sldNum" sz="quarter" idx="10"/>
          </p:nvPr>
        </p:nvSpPr>
        <p:spPr/>
        <p:txBody>
          <a:bodyPr/>
          <a:lstStyle/>
          <a:p>
            <a:fld id="{1B29731B-98B1-404A-BB4D-E71FD01ABCD0}" type="slidenum">
              <a:rPr lang="nb-NO" smtClean="0"/>
              <a:t>5</a:t>
            </a:fld>
            <a:endParaRPr lang="nb-NO"/>
          </a:p>
        </p:txBody>
      </p:sp>
    </p:spTree>
    <p:extLst>
      <p:ext uri="{BB962C8B-B14F-4D97-AF65-F5344CB8AC3E}">
        <p14:creationId xmlns:p14="http://schemas.microsoft.com/office/powerpoint/2010/main" val="286752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25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465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93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1B29731B-98B1-404A-BB4D-E71FD01ABCD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194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BD6363-861D-4B75-8BA5-EBB9ACF8E4BD}"/>
              </a:ext>
            </a:extLst>
          </p:cNvPr>
          <p:cNvSpPr>
            <a:spLocks noGrp="1"/>
          </p:cNvSpPr>
          <p:nvPr>
            <p:ph type="pic" sz="quarter" idx="10" hasCustomPrompt="1"/>
          </p:nvPr>
        </p:nvSpPr>
        <p:spPr>
          <a:xfrm>
            <a:off x="0" y="0"/>
            <a:ext cx="21664613" cy="12193588"/>
          </a:xfrm>
          <a:blipFill>
            <a:blip r:embed="rId2"/>
            <a:stretch>
              <a:fillRect/>
            </a:stretch>
          </a:blipFill>
        </p:spPr>
        <p:txBody>
          <a:bodyPr/>
          <a:lstStyle>
            <a:lvl1pPr marL="0" indent="0">
              <a:buNone/>
              <a:defRPr/>
            </a:lvl1pPr>
          </a:lstStyle>
          <a:p>
            <a:r>
              <a:rPr lang="nb-NO"/>
              <a:t> </a:t>
            </a:r>
          </a:p>
        </p:txBody>
      </p:sp>
      <p:sp>
        <p:nvSpPr>
          <p:cNvPr id="10" name="Text Placeholder 9">
            <a:extLst>
              <a:ext uri="{FF2B5EF4-FFF2-40B4-BE49-F238E27FC236}">
                <a16:creationId xmlns:a16="http://schemas.microsoft.com/office/drawing/2014/main" id="{57AC612F-14F8-4A54-B580-019260AD42DA}"/>
              </a:ext>
            </a:extLst>
          </p:cNvPr>
          <p:cNvSpPr>
            <a:spLocks noGrp="1"/>
          </p:cNvSpPr>
          <p:nvPr>
            <p:ph type="body" sz="quarter" idx="11" hasCustomPrompt="1"/>
          </p:nvPr>
        </p:nvSpPr>
        <p:spPr>
          <a:xfrm>
            <a:off x="8180222" y="3517640"/>
            <a:ext cx="12443156" cy="7640155"/>
          </a:xfrm>
          <a:blipFill>
            <a:blip r:embed="rId3"/>
            <a:stretch>
              <a:fillRect/>
            </a:stretch>
          </a:blipFill>
        </p:spPr>
        <p:txBody>
          <a:bodyPr>
            <a:normAutofit/>
          </a:bodyPr>
          <a:lstStyle>
            <a:lvl1pPr marL="0" indent="0">
              <a:buNone/>
              <a:defRPr sz="100">
                <a:solidFill>
                  <a:schemeClr val="bg1"/>
                </a:solidFill>
              </a:defRPr>
            </a:lvl1pPr>
          </a:lstStyle>
          <a:p>
            <a:pPr lvl="0"/>
            <a:r>
              <a:rPr lang="nb-NO"/>
              <a:t> </a:t>
            </a:r>
          </a:p>
        </p:txBody>
      </p:sp>
      <p:sp>
        <p:nvSpPr>
          <p:cNvPr id="2" name="Tittel 1"/>
          <p:cNvSpPr>
            <a:spLocks noGrp="1"/>
          </p:cNvSpPr>
          <p:nvPr>
            <p:ph type="ctrTitle" hasCustomPrompt="1"/>
          </p:nvPr>
        </p:nvSpPr>
        <p:spPr>
          <a:xfrm>
            <a:off x="9067800" y="5731916"/>
            <a:ext cx="10858500" cy="2394299"/>
          </a:xfrm>
        </p:spPr>
        <p:txBody>
          <a:bodyPr anchor="b" anchorCtr="0">
            <a:normAutofit/>
          </a:bodyPr>
          <a:lstStyle>
            <a:lvl1pPr algn="l">
              <a:lnSpc>
                <a:spcPct val="100000"/>
              </a:lnSpc>
              <a:defRPr sz="7200" b="1">
                <a:solidFill>
                  <a:srgbClr val="367B55"/>
                </a:solidFill>
              </a:defRPr>
            </a:lvl1pPr>
          </a:lstStyle>
          <a:p>
            <a:r>
              <a:rPr lang="nb-NO"/>
              <a:t>Klikk for å redigere tittelstil</a:t>
            </a:r>
          </a:p>
        </p:txBody>
      </p:sp>
      <p:sp>
        <p:nvSpPr>
          <p:cNvPr id="3" name="Undertittel 2"/>
          <p:cNvSpPr>
            <a:spLocks noGrp="1"/>
          </p:cNvSpPr>
          <p:nvPr>
            <p:ph type="subTitle" idx="1" hasCustomPrompt="1"/>
          </p:nvPr>
        </p:nvSpPr>
        <p:spPr>
          <a:xfrm>
            <a:off x="9067800" y="8342243"/>
            <a:ext cx="10858500" cy="1105338"/>
          </a:xfrm>
        </p:spPr>
        <p:txBody>
          <a:bodyPr>
            <a:normAutofit/>
          </a:bodyPr>
          <a:lstStyle>
            <a:lvl1pPr marL="0" indent="0" algn="l">
              <a:lnSpc>
                <a:spcPts val="4000"/>
              </a:lnSpc>
              <a:buNone/>
              <a:defRPr sz="3200" b="0" baseline="0">
                <a:solidFill>
                  <a:schemeClr val="accent2"/>
                </a:solidFill>
                <a:latin typeface="+mn-lt"/>
                <a:cs typeface="Arial" panose="020B0604020202020204" pitchFamily="34" charset="0"/>
              </a:defRPr>
            </a:lvl1pPr>
            <a:lvl2pPr marL="812444" indent="0" algn="ctr">
              <a:buNone/>
              <a:defRPr sz="3554"/>
            </a:lvl2pPr>
            <a:lvl3pPr marL="1624889" indent="0" algn="ctr">
              <a:buNone/>
              <a:defRPr sz="3199"/>
            </a:lvl3pPr>
            <a:lvl4pPr marL="2437333" indent="0" algn="ctr">
              <a:buNone/>
              <a:defRPr sz="2843"/>
            </a:lvl4pPr>
            <a:lvl5pPr marL="3249778" indent="0" algn="ctr">
              <a:buNone/>
              <a:defRPr sz="2843"/>
            </a:lvl5pPr>
            <a:lvl6pPr marL="4062222" indent="0" algn="ctr">
              <a:buNone/>
              <a:defRPr sz="2843"/>
            </a:lvl6pPr>
            <a:lvl7pPr marL="4874666" indent="0" algn="ctr">
              <a:buNone/>
              <a:defRPr sz="2843"/>
            </a:lvl7pPr>
            <a:lvl8pPr marL="5687111" indent="0" algn="ctr">
              <a:buNone/>
              <a:defRPr sz="2843"/>
            </a:lvl8pPr>
            <a:lvl9pPr marL="6499555" indent="0" algn="ctr">
              <a:buNone/>
              <a:defRPr sz="2843"/>
            </a:lvl9pPr>
          </a:lstStyle>
          <a:p>
            <a:r>
              <a:rPr lang="nb-NO"/>
              <a:t>Tittel Navn </a:t>
            </a:r>
            <a:r>
              <a:rPr lang="nb-NO" err="1"/>
              <a:t>Navnesen</a:t>
            </a:r>
            <a:r>
              <a:rPr lang="nb-NO"/>
              <a:t> | </a:t>
            </a:r>
            <a:r>
              <a:rPr lang="nb-NO" err="1"/>
              <a:t>dd</a:t>
            </a:r>
            <a:r>
              <a:rPr lang="nb-NO"/>
              <a:t>. MMM </a:t>
            </a:r>
            <a:r>
              <a:rPr lang="nb-NO" err="1"/>
              <a:t>åååå</a:t>
            </a:r>
            <a:endParaRPr lang="nb-NO"/>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Agendaslide">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944242" y="1467543"/>
            <a:ext cx="17822228" cy="1505104"/>
          </a:xfrm>
        </p:spPr>
        <p:txBody>
          <a:bodyPr>
            <a:normAutofit/>
          </a:bodyPr>
          <a:lstStyle>
            <a:lvl1pPr>
              <a:defRPr sz="7200" b="1">
                <a:solidFill>
                  <a:schemeClr val="accent4"/>
                </a:solidFill>
              </a:defRPr>
            </a:lvl1pPr>
          </a:lstStyle>
          <a:p>
            <a:r>
              <a:rPr lang="nb-NO"/>
              <a:t>Klikk for å redigere tittelstil</a:t>
            </a:r>
          </a:p>
        </p:txBody>
      </p:sp>
      <p:sp>
        <p:nvSpPr>
          <p:cNvPr id="3" name="Plassholder for innhold 2"/>
          <p:cNvSpPr>
            <a:spLocks noGrp="1"/>
          </p:cNvSpPr>
          <p:nvPr>
            <p:ph idx="1"/>
          </p:nvPr>
        </p:nvSpPr>
        <p:spPr>
          <a:xfrm>
            <a:off x="1944242" y="3582447"/>
            <a:ext cx="17822228" cy="6948868"/>
          </a:xfrm>
        </p:spPr>
        <p:txBody>
          <a:bodyPr>
            <a:normAutofit/>
          </a:bodyPr>
          <a:lstStyle>
            <a:lvl1pPr>
              <a:defRPr sz="3600" u="none"/>
            </a:lvl1pPr>
            <a:lvl2pPr>
              <a:defRPr sz="3600" u="none"/>
            </a:lvl2pPr>
            <a:lvl3pPr>
              <a:defRPr sz="3600" u="none"/>
            </a:lvl3pPr>
            <a:lvl4pPr>
              <a:defRPr sz="3600" u="none"/>
            </a:lvl4pPr>
            <a:lvl5pPr>
              <a:defRPr sz="3600" u="none"/>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115946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7200">
                <a:solidFill>
                  <a:schemeClr val="accent4"/>
                </a:solidFill>
              </a:defRPr>
            </a:lvl1p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undertittel &amp;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4"/>
          </p:nvPr>
        </p:nvSpPr>
        <p:spPr>
          <a:xfrm>
            <a:off x="1944688" y="3233738"/>
            <a:ext cx="17821275" cy="790919"/>
          </a:xfrm>
        </p:spPr>
        <p:txBody>
          <a:bodyPr/>
          <a:lstStyle>
            <a:lvl1pPr marL="0" indent="0">
              <a:buNone/>
              <a:defRPr/>
            </a:lvl1pPr>
          </a:lstStyle>
          <a:p>
            <a:pPr lvl="0"/>
            <a:r>
              <a:rPr lang="nb-NO"/>
              <a:t>Rediger tekststiler i malen</a:t>
            </a:r>
          </a:p>
        </p:txBody>
      </p:sp>
      <p:sp>
        <p:nvSpPr>
          <p:cNvPr id="7" name="Title 6">
            <a:extLst>
              <a:ext uri="{FF2B5EF4-FFF2-40B4-BE49-F238E27FC236}">
                <a16:creationId xmlns:a16="http://schemas.microsoft.com/office/drawing/2014/main" id="{14CB732C-A766-4F64-8D72-CA7228100469}"/>
              </a:ext>
            </a:extLst>
          </p:cNvPr>
          <p:cNvSpPr>
            <a:spLocks noGrp="1"/>
          </p:cNvSpPr>
          <p:nvPr>
            <p:ph type="title"/>
          </p:nvPr>
        </p:nvSpPr>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38C2E8F5-31CA-4B71-9802-64F61F7939EB}"/>
              </a:ext>
            </a:extLst>
          </p:cNvPr>
          <p:cNvSpPr>
            <a:spLocks noGrp="1"/>
          </p:cNvSpPr>
          <p:nvPr>
            <p:ph idx="1"/>
          </p:nvPr>
        </p:nvSpPr>
        <p:spPr>
          <a:xfrm>
            <a:off x="1944243" y="4286250"/>
            <a:ext cx="17822228" cy="619106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60737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478158" y="3039931"/>
            <a:ext cx="18685729" cy="5072193"/>
          </a:xfrm>
        </p:spPr>
        <p:txBody>
          <a:bodyPr anchor="b"/>
          <a:lstStyle>
            <a:lvl1pPr>
              <a:defRPr sz="10662"/>
            </a:lvl1pPr>
          </a:lstStyle>
          <a:p>
            <a:r>
              <a:rPr lang="nb-NO"/>
              <a:t>Klikk for å redigere tittelstil</a:t>
            </a:r>
          </a:p>
        </p:txBody>
      </p:sp>
      <p:sp>
        <p:nvSpPr>
          <p:cNvPr id="3" name="Plassholder for tekst 2"/>
          <p:cNvSpPr>
            <a:spLocks noGrp="1"/>
          </p:cNvSpPr>
          <p:nvPr>
            <p:ph type="body" idx="1"/>
          </p:nvPr>
        </p:nvSpPr>
        <p:spPr>
          <a:xfrm>
            <a:off x="1478158" y="8160109"/>
            <a:ext cx="18685729" cy="2667346"/>
          </a:xfrm>
        </p:spPr>
        <p:txBody>
          <a:bodyPr/>
          <a:lstStyle>
            <a:lvl1pPr marL="0" indent="0">
              <a:buNone/>
              <a:defRPr sz="4265">
                <a:solidFill>
                  <a:srgbClr val="545757"/>
                </a:solidFill>
              </a:defRPr>
            </a:lvl1pPr>
            <a:lvl2pPr marL="812444" indent="0">
              <a:buNone/>
              <a:defRPr sz="3554">
                <a:solidFill>
                  <a:schemeClr val="tx1">
                    <a:tint val="75000"/>
                  </a:schemeClr>
                </a:solidFill>
              </a:defRPr>
            </a:lvl2pPr>
            <a:lvl3pPr marL="1624889" indent="0">
              <a:buNone/>
              <a:defRPr sz="3199">
                <a:solidFill>
                  <a:schemeClr val="tx1">
                    <a:tint val="75000"/>
                  </a:schemeClr>
                </a:solidFill>
              </a:defRPr>
            </a:lvl3pPr>
            <a:lvl4pPr marL="2437333" indent="0">
              <a:buNone/>
              <a:defRPr sz="2843">
                <a:solidFill>
                  <a:schemeClr val="tx1">
                    <a:tint val="75000"/>
                  </a:schemeClr>
                </a:solidFill>
              </a:defRPr>
            </a:lvl4pPr>
            <a:lvl5pPr marL="3249778" indent="0">
              <a:buNone/>
              <a:defRPr sz="2843">
                <a:solidFill>
                  <a:schemeClr val="tx1">
                    <a:tint val="75000"/>
                  </a:schemeClr>
                </a:solidFill>
              </a:defRPr>
            </a:lvl5pPr>
            <a:lvl6pPr marL="4062222" indent="0">
              <a:buNone/>
              <a:defRPr sz="2843">
                <a:solidFill>
                  <a:schemeClr val="tx1">
                    <a:tint val="75000"/>
                  </a:schemeClr>
                </a:solidFill>
              </a:defRPr>
            </a:lvl6pPr>
            <a:lvl7pPr marL="4874666" indent="0">
              <a:buNone/>
              <a:defRPr sz="2843">
                <a:solidFill>
                  <a:schemeClr val="tx1">
                    <a:tint val="75000"/>
                  </a:schemeClr>
                </a:solidFill>
              </a:defRPr>
            </a:lvl7pPr>
            <a:lvl8pPr marL="5687111" indent="0">
              <a:buNone/>
              <a:defRPr sz="2843">
                <a:solidFill>
                  <a:schemeClr val="tx1">
                    <a:tint val="75000"/>
                  </a:schemeClr>
                </a:solidFill>
              </a:defRPr>
            </a:lvl8pPr>
            <a:lvl9pPr marL="6499555" indent="0">
              <a:buNone/>
              <a:defRPr sz="2843">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58411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ligg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6432867"/>
            <a:ext cx="21664613" cy="5760720"/>
          </a:xfrm>
          <a:noFill/>
        </p:spPr>
        <p:txBody>
          <a:bodyPr tIns="720000" anchor="t" anchorCtr="1">
            <a:normAutofit/>
          </a:bodyPr>
          <a:lstStyle>
            <a:lvl1pPr marL="0" indent="0">
              <a:buNone/>
              <a:defRPr sz="3600"/>
            </a:lvl1pPr>
          </a:lstStyle>
          <a:p>
            <a:r>
              <a:rPr lang="nb-NO"/>
              <a:t>Klikk ikonet for å legge til et bilde</a:t>
            </a:r>
          </a:p>
        </p:txBody>
      </p:sp>
      <p:sp>
        <p:nvSpPr>
          <p:cNvPr id="5" name="Title 4">
            <a:extLst>
              <a:ext uri="{FF2B5EF4-FFF2-40B4-BE49-F238E27FC236}">
                <a16:creationId xmlns:a16="http://schemas.microsoft.com/office/drawing/2014/main" id="{663B97D6-BA4C-4B2D-BADF-BC915A7C23E5}"/>
              </a:ext>
            </a:extLst>
          </p:cNvPr>
          <p:cNvSpPr>
            <a:spLocks noGrp="1"/>
          </p:cNvSpPr>
          <p:nvPr>
            <p:ph type="title"/>
          </p:nvPr>
        </p:nvSpPr>
        <p:spPr/>
        <p:txBody>
          <a:bodyPr/>
          <a:lstStyle/>
          <a:p>
            <a:r>
              <a:rPr lang="nb-NO"/>
              <a:t>Klikk for å redigere tittelstil</a:t>
            </a:r>
          </a:p>
        </p:txBody>
      </p:sp>
      <p:sp>
        <p:nvSpPr>
          <p:cNvPr id="9" name="Plassholder for tekst 7">
            <a:extLst>
              <a:ext uri="{FF2B5EF4-FFF2-40B4-BE49-F238E27FC236}">
                <a16:creationId xmlns:a16="http://schemas.microsoft.com/office/drawing/2014/main" id="{076B5D6D-5178-4EE5-9EB8-FCAC91EBBDE3}"/>
              </a:ext>
            </a:extLst>
          </p:cNvPr>
          <p:cNvSpPr>
            <a:spLocks noGrp="1"/>
          </p:cNvSpPr>
          <p:nvPr>
            <p:ph type="body" sz="quarter" idx="14"/>
          </p:nvPr>
        </p:nvSpPr>
        <p:spPr>
          <a:xfrm>
            <a:off x="1944688" y="3233738"/>
            <a:ext cx="17821275" cy="790919"/>
          </a:xfrm>
        </p:spPr>
        <p:txBody>
          <a:bodyPr/>
          <a:lstStyle>
            <a:lvl1pPr marL="0" indent="0">
              <a:buNone/>
              <a:defRPr/>
            </a:lvl1pPr>
          </a:lstStyle>
          <a:p>
            <a:pPr lvl="0"/>
            <a:r>
              <a:rPr lang="nb-NO"/>
              <a:t>Rediger tekststiler i malen</a:t>
            </a:r>
          </a:p>
        </p:txBody>
      </p:sp>
      <p:sp>
        <p:nvSpPr>
          <p:cNvPr id="10" name="Plassholder for innhold 2">
            <a:extLst>
              <a:ext uri="{FF2B5EF4-FFF2-40B4-BE49-F238E27FC236}">
                <a16:creationId xmlns:a16="http://schemas.microsoft.com/office/drawing/2014/main" id="{12C1C189-9DC2-4E99-865D-912204CE848A}"/>
              </a:ext>
            </a:extLst>
          </p:cNvPr>
          <p:cNvSpPr>
            <a:spLocks noGrp="1"/>
          </p:cNvSpPr>
          <p:nvPr>
            <p:ph idx="1"/>
          </p:nvPr>
        </p:nvSpPr>
        <p:spPr>
          <a:xfrm>
            <a:off x="1944243" y="4286250"/>
            <a:ext cx="17822228" cy="15621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45696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1655361" y="0"/>
            <a:ext cx="10009251" cy="12193588"/>
          </a:xfrm>
          <a:prstGeom prst="rect">
            <a:avLst/>
          </a:prstGeom>
          <a:noFill/>
        </p:spPr>
        <p:txBody>
          <a:bodyPr lIns="0" tIns="2160000" rIns="0" bIns="0" anchor="t" anchorCtr="1"/>
          <a:lstStyle>
            <a:lvl1pPr marL="0" indent="0">
              <a:buNone/>
              <a:defRPr sz="3600"/>
            </a:lvl1pPr>
          </a:lstStyle>
          <a:p>
            <a:r>
              <a:rPr lang="nb-NO"/>
              <a:t>Klikk ikonet for å legge til et bilde</a:t>
            </a:r>
          </a:p>
        </p:txBody>
      </p:sp>
      <p:sp>
        <p:nvSpPr>
          <p:cNvPr id="9" name="Plassholder for dato 8"/>
          <p:cNvSpPr>
            <a:spLocks noGrp="1"/>
          </p:cNvSpPr>
          <p:nvPr>
            <p:ph type="dt" sz="half" idx="14"/>
          </p:nvPr>
        </p:nvSpPr>
        <p:spPr/>
        <p:txBody>
          <a:bodyPr/>
          <a:lstStyle/>
          <a:p>
            <a:fld id="{983651F3-9B16-40C6-B209-3688FC9C95F6}" type="datetimeFigureOut">
              <a:rPr lang="nb-NO" noProof="0" smtClean="0"/>
              <a:pPr/>
              <a:t>24.06.2024</a:t>
            </a:fld>
            <a:endParaRPr lang="nb-NO" noProof="0"/>
          </a:p>
        </p:txBody>
      </p:sp>
      <p:sp>
        <p:nvSpPr>
          <p:cNvPr id="10" name="Plassholder for bunntekst 9"/>
          <p:cNvSpPr>
            <a:spLocks noGrp="1"/>
          </p:cNvSpPr>
          <p:nvPr>
            <p:ph type="ftr" sz="quarter" idx="15"/>
          </p:nvPr>
        </p:nvSpPr>
        <p:spPr/>
        <p:txBody>
          <a:bodyPr/>
          <a:lstStyle/>
          <a:p>
            <a:endParaRPr lang="nb-NO" noProof="0"/>
          </a:p>
        </p:txBody>
      </p:sp>
      <p:sp>
        <p:nvSpPr>
          <p:cNvPr id="11" name="Plassholder for lysbildenummer 10"/>
          <p:cNvSpPr>
            <a:spLocks noGrp="1"/>
          </p:cNvSpPr>
          <p:nvPr>
            <p:ph type="sldNum" sz="quarter" idx="16"/>
          </p:nvPr>
        </p:nvSpPr>
        <p:spPr/>
        <p:txBody>
          <a:bodyPr/>
          <a:lstStyle/>
          <a:p>
            <a:fld id="{5751DFAA-887F-4071-8EAD-E8CA316FCF06}" type="slidenum">
              <a:rPr lang="nb-NO" noProof="0" smtClean="0"/>
              <a:pPr/>
              <a:t>‹#›</a:t>
            </a:fld>
            <a:endParaRPr lang="nb-NO" noProof="0"/>
          </a:p>
        </p:txBody>
      </p:sp>
      <p:sp>
        <p:nvSpPr>
          <p:cNvPr id="13" name="Title 4">
            <a:extLst>
              <a:ext uri="{FF2B5EF4-FFF2-40B4-BE49-F238E27FC236}">
                <a16:creationId xmlns:a16="http://schemas.microsoft.com/office/drawing/2014/main" id="{42250638-35B3-4683-89E4-917B926104EB}"/>
              </a:ext>
            </a:extLst>
          </p:cNvPr>
          <p:cNvSpPr>
            <a:spLocks noGrp="1"/>
          </p:cNvSpPr>
          <p:nvPr>
            <p:ph type="title"/>
          </p:nvPr>
        </p:nvSpPr>
        <p:spPr>
          <a:xfrm>
            <a:off x="1944242" y="457200"/>
            <a:ext cx="8990458" cy="2518522"/>
          </a:xfrm>
        </p:spPr>
        <p:txBody>
          <a:bodyPr/>
          <a:lstStyle/>
          <a:p>
            <a:r>
              <a:rPr lang="nb-NO"/>
              <a:t>Klikk for å redigere tittelstil</a:t>
            </a:r>
          </a:p>
        </p:txBody>
      </p:sp>
      <p:sp>
        <p:nvSpPr>
          <p:cNvPr id="14" name="Plassholder for tekst 7">
            <a:extLst>
              <a:ext uri="{FF2B5EF4-FFF2-40B4-BE49-F238E27FC236}">
                <a16:creationId xmlns:a16="http://schemas.microsoft.com/office/drawing/2014/main" id="{4C6D0388-B853-43E5-8AD4-745A495F125B}"/>
              </a:ext>
            </a:extLst>
          </p:cNvPr>
          <p:cNvSpPr>
            <a:spLocks noGrp="1"/>
          </p:cNvSpPr>
          <p:nvPr>
            <p:ph type="body" sz="quarter" idx="17"/>
          </p:nvPr>
        </p:nvSpPr>
        <p:spPr>
          <a:xfrm>
            <a:off x="1944688" y="3233738"/>
            <a:ext cx="8989977" cy="790919"/>
          </a:xfrm>
        </p:spPr>
        <p:txBody>
          <a:bodyPr/>
          <a:lstStyle>
            <a:lvl1pPr marL="0" indent="0">
              <a:buNone/>
              <a:defRPr/>
            </a:lvl1pPr>
          </a:lstStyle>
          <a:p>
            <a:pPr lvl="0"/>
            <a:r>
              <a:rPr lang="nb-NO"/>
              <a:t>Rediger tekststiler i malen</a:t>
            </a:r>
          </a:p>
        </p:txBody>
      </p:sp>
      <p:sp>
        <p:nvSpPr>
          <p:cNvPr id="15" name="Plassholder for innhold 2">
            <a:extLst>
              <a:ext uri="{FF2B5EF4-FFF2-40B4-BE49-F238E27FC236}">
                <a16:creationId xmlns:a16="http://schemas.microsoft.com/office/drawing/2014/main" id="{E757C0A9-14D5-40F7-9F93-256354ECA639}"/>
              </a:ext>
            </a:extLst>
          </p:cNvPr>
          <p:cNvSpPr>
            <a:spLocks noGrp="1"/>
          </p:cNvSpPr>
          <p:nvPr>
            <p:ph idx="1"/>
          </p:nvPr>
        </p:nvSpPr>
        <p:spPr>
          <a:xfrm>
            <a:off x="1944243" y="4286249"/>
            <a:ext cx="8990458" cy="618625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9593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944243" y="3996500"/>
            <a:ext cx="8641080" cy="648081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11125390" y="3996500"/>
            <a:ext cx="8641080" cy="648081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83651F3-9B16-40C6-B209-3688FC9C95F6}" type="datetimeFigureOut">
              <a:rPr lang="nb-NO" smtClean="0"/>
              <a:t>24.06.2024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944242" y="3996500"/>
            <a:ext cx="8641080" cy="1178615"/>
          </a:xfrm>
        </p:spPr>
        <p:txBody>
          <a:bodyPr anchor="t" anchorCtr="0">
            <a:normAutofit/>
          </a:bodyPr>
          <a:lstStyle>
            <a:lvl1pPr marL="0" indent="0">
              <a:buNone/>
              <a:defRPr sz="4000" b="1">
                <a:latin typeface="Arial" panose="020B0604020202020204" pitchFamily="34" charset="0"/>
                <a:cs typeface="Arial" panose="020B0604020202020204" pitchFamily="34" charset="0"/>
              </a:defRPr>
            </a:lvl1pPr>
            <a:lvl2pPr marL="812444" indent="0">
              <a:buNone/>
              <a:defRPr sz="3554" b="1"/>
            </a:lvl2pPr>
            <a:lvl3pPr marL="1624889" indent="0">
              <a:buNone/>
              <a:defRPr sz="3199" b="1"/>
            </a:lvl3pPr>
            <a:lvl4pPr marL="2437333" indent="0">
              <a:buNone/>
              <a:defRPr sz="2843" b="1"/>
            </a:lvl4pPr>
            <a:lvl5pPr marL="3249778" indent="0">
              <a:buNone/>
              <a:defRPr sz="2843" b="1"/>
            </a:lvl5pPr>
            <a:lvl6pPr marL="4062222" indent="0">
              <a:buNone/>
              <a:defRPr sz="2843" b="1"/>
            </a:lvl6pPr>
            <a:lvl7pPr marL="4874666" indent="0">
              <a:buNone/>
              <a:defRPr sz="2843" b="1"/>
            </a:lvl7pPr>
            <a:lvl8pPr marL="5687111" indent="0">
              <a:buNone/>
              <a:defRPr sz="2843" b="1"/>
            </a:lvl8pPr>
            <a:lvl9pPr marL="6499555" indent="0">
              <a:buNone/>
              <a:defRPr sz="2843" b="1"/>
            </a:lvl9pPr>
          </a:lstStyle>
          <a:p>
            <a:pPr lvl="0"/>
            <a:r>
              <a:rPr lang="nb-NO"/>
              <a:t>Rediger tekststiler i malen</a:t>
            </a:r>
          </a:p>
        </p:txBody>
      </p:sp>
      <p:sp>
        <p:nvSpPr>
          <p:cNvPr id="4" name="Plassholder for innhold 3"/>
          <p:cNvSpPr>
            <a:spLocks noGrp="1"/>
          </p:cNvSpPr>
          <p:nvPr>
            <p:ph sz="half" idx="2"/>
          </p:nvPr>
        </p:nvSpPr>
        <p:spPr>
          <a:xfrm>
            <a:off x="1944242" y="5175115"/>
            <a:ext cx="8641080" cy="537261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11125390" y="3996500"/>
            <a:ext cx="8641080" cy="1178615"/>
          </a:xfrm>
        </p:spPr>
        <p:txBody>
          <a:bodyPr anchor="t" anchorCtr="0">
            <a:normAutofit/>
          </a:bodyPr>
          <a:lstStyle>
            <a:lvl1pPr marL="0" indent="0">
              <a:buNone/>
              <a:defRPr sz="4000" b="1">
                <a:latin typeface="Arial" panose="020B0604020202020204" pitchFamily="34" charset="0"/>
                <a:cs typeface="Arial" panose="020B0604020202020204" pitchFamily="34" charset="0"/>
              </a:defRPr>
            </a:lvl1pPr>
            <a:lvl2pPr marL="812444" indent="0">
              <a:buNone/>
              <a:defRPr sz="3554" b="1"/>
            </a:lvl2pPr>
            <a:lvl3pPr marL="1624889" indent="0">
              <a:buNone/>
              <a:defRPr sz="3199" b="1"/>
            </a:lvl3pPr>
            <a:lvl4pPr marL="2437333" indent="0">
              <a:buNone/>
              <a:defRPr sz="2843" b="1"/>
            </a:lvl4pPr>
            <a:lvl5pPr marL="3249778" indent="0">
              <a:buNone/>
              <a:defRPr sz="2843" b="1"/>
            </a:lvl5pPr>
            <a:lvl6pPr marL="4062222" indent="0">
              <a:buNone/>
              <a:defRPr sz="2843" b="1"/>
            </a:lvl6pPr>
            <a:lvl7pPr marL="4874666" indent="0">
              <a:buNone/>
              <a:defRPr sz="2843" b="1"/>
            </a:lvl7pPr>
            <a:lvl8pPr marL="5687111" indent="0">
              <a:buNone/>
              <a:defRPr sz="2843" b="1"/>
            </a:lvl8pPr>
            <a:lvl9pPr marL="6499555" indent="0">
              <a:buNone/>
              <a:defRPr sz="2843" b="1"/>
            </a:lvl9pPr>
          </a:lstStyle>
          <a:p>
            <a:pPr lvl="0"/>
            <a:r>
              <a:rPr lang="nb-NO"/>
              <a:t>Rediger tekststiler i malen</a:t>
            </a:r>
          </a:p>
        </p:txBody>
      </p:sp>
      <p:sp>
        <p:nvSpPr>
          <p:cNvPr id="6" name="Plassholder for innhold 5"/>
          <p:cNvSpPr>
            <a:spLocks noGrp="1"/>
          </p:cNvSpPr>
          <p:nvPr>
            <p:ph sz="quarter" idx="4"/>
          </p:nvPr>
        </p:nvSpPr>
        <p:spPr>
          <a:xfrm>
            <a:off x="11125390" y="5175116"/>
            <a:ext cx="8641080" cy="537261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83651F3-9B16-40C6-B209-3688FC9C95F6}" type="datetimeFigureOut">
              <a:rPr lang="nb-NO" smtClean="0"/>
              <a:t>24.06.2024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84663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omt Sor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462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H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6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slide">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944242" y="1467543"/>
            <a:ext cx="17822228" cy="1505104"/>
          </a:xfrm>
        </p:spPr>
        <p:txBody>
          <a:bodyPr>
            <a:normAutofit/>
          </a:bodyPr>
          <a:lstStyle>
            <a:lvl1pPr>
              <a:defRPr sz="7200" b="1">
                <a:solidFill>
                  <a:schemeClr val="accent4"/>
                </a:solidFill>
              </a:defRPr>
            </a:lvl1pPr>
          </a:lstStyle>
          <a:p>
            <a:r>
              <a:rPr lang="nb-NO"/>
              <a:t>Klikk for å redigere tittelstil</a:t>
            </a:r>
          </a:p>
        </p:txBody>
      </p:sp>
      <p:sp>
        <p:nvSpPr>
          <p:cNvPr id="3" name="Plassholder for innhold 2"/>
          <p:cNvSpPr>
            <a:spLocks noGrp="1"/>
          </p:cNvSpPr>
          <p:nvPr>
            <p:ph idx="1"/>
          </p:nvPr>
        </p:nvSpPr>
        <p:spPr>
          <a:xfrm>
            <a:off x="1944242" y="3582447"/>
            <a:ext cx="17822228" cy="6948868"/>
          </a:xfrm>
        </p:spPr>
        <p:txBody>
          <a:bodyPr>
            <a:normAutofit/>
          </a:bodyPr>
          <a:lstStyle>
            <a:lvl1pPr>
              <a:defRPr sz="3600" u="none"/>
            </a:lvl1pPr>
            <a:lvl2pPr>
              <a:defRPr sz="3600" u="none"/>
            </a:lvl2pPr>
            <a:lvl3pPr>
              <a:defRPr sz="3600" u="none"/>
            </a:lvl3pPr>
            <a:lvl4pPr>
              <a:defRPr sz="3600" u="none"/>
            </a:lvl4pPr>
            <a:lvl5pPr>
              <a:defRPr sz="3600" u="none"/>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115946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24.06.2024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m logo">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24.06.2024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39D891-B73A-848D-F75F-F67250AD0940}"/>
              </a:ext>
            </a:extLst>
          </p:cNvPr>
          <p:cNvSpPr>
            <a:spLocks noGrp="1"/>
          </p:cNvSpPr>
          <p:nvPr>
            <p:ph type="ctrTitle"/>
          </p:nvPr>
        </p:nvSpPr>
        <p:spPr>
          <a:xfrm>
            <a:off x="2708077" y="1995572"/>
            <a:ext cx="16248460" cy="4245175"/>
          </a:xfrm>
        </p:spPr>
        <p:txBody>
          <a:bodyPr anchor="b"/>
          <a:lstStyle>
            <a:lvl1pPr algn="ctr">
              <a:defRPr sz="10655"/>
            </a:lvl1pPr>
          </a:lstStyle>
          <a:p>
            <a:r>
              <a:rPr lang="nb-NO"/>
              <a:t>Klikk for å redigere tittelstil</a:t>
            </a:r>
          </a:p>
        </p:txBody>
      </p:sp>
      <p:sp>
        <p:nvSpPr>
          <p:cNvPr id="3" name="Undertittel 2">
            <a:extLst>
              <a:ext uri="{FF2B5EF4-FFF2-40B4-BE49-F238E27FC236}">
                <a16:creationId xmlns:a16="http://schemas.microsoft.com/office/drawing/2014/main" id="{BA91B2A9-1D58-D173-6564-6A988E9F5151}"/>
              </a:ext>
            </a:extLst>
          </p:cNvPr>
          <p:cNvSpPr>
            <a:spLocks noGrp="1"/>
          </p:cNvSpPr>
          <p:nvPr>
            <p:ph type="subTitle" idx="1"/>
          </p:nvPr>
        </p:nvSpPr>
        <p:spPr>
          <a:xfrm>
            <a:off x="2708077" y="6404457"/>
            <a:ext cx="16248460" cy="2943960"/>
          </a:xfrm>
        </p:spPr>
        <p:txBody>
          <a:bodyPr/>
          <a:lstStyle>
            <a:lvl1pPr marL="0" indent="0" algn="ctr">
              <a:buNone/>
              <a:defRPr sz="4263"/>
            </a:lvl1pPr>
            <a:lvl2pPr marL="811945" indent="0" algn="ctr">
              <a:buNone/>
              <a:defRPr sz="3552"/>
            </a:lvl2pPr>
            <a:lvl3pPr marL="1623890" indent="0" algn="ctr">
              <a:buNone/>
              <a:defRPr sz="3197"/>
            </a:lvl3pPr>
            <a:lvl4pPr marL="2435833" indent="0" algn="ctr">
              <a:buNone/>
              <a:defRPr sz="2841"/>
            </a:lvl4pPr>
            <a:lvl5pPr marL="3247778" indent="0" algn="ctr">
              <a:buNone/>
              <a:defRPr sz="2841"/>
            </a:lvl5pPr>
            <a:lvl6pPr marL="4059724" indent="0" algn="ctr">
              <a:buNone/>
              <a:defRPr sz="2841"/>
            </a:lvl6pPr>
            <a:lvl7pPr marL="4871667" indent="0" algn="ctr">
              <a:buNone/>
              <a:defRPr sz="2841"/>
            </a:lvl7pPr>
            <a:lvl8pPr marL="5683612" indent="0" algn="ctr">
              <a:buNone/>
              <a:defRPr sz="2841"/>
            </a:lvl8pPr>
            <a:lvl9pPr marL="6495557" indent="0" algn="ctr">
              <a:buNone/>
              <a:defRPr sz="2841"/>
            </a:lvl9pPr>
          </a:lstStyle>
          <a:p>
            <a:r>
              <a:rPr lang="nb-NO"/>
              <a:t>Klikk for å redigere undertittelstil i malen</a:t>
            </a:r>
          </a:p>
        </p:txBody>
      </p:sp>
      <p:sp>
        <p:nvSpPr>
          <p:cNvPr id="4" name="Plassholder for dato 3">
            <a:extLst>
              <a:ext uri="{FF2B5EF4-FFF2-40B4-BE49-F238E27FC236}">
                <a16:creationId xmlns:a16="http://schemas.microsoft.com/office/drawing/2014/main" id="{930D5A40-E76B-57C2-BB7D-F9048A8504A6}"/>
              </a:ext>
            </a:extLst>
          </p:cNvPr>
          <p:cNvSpPr>
            <a:spLocks noGrp="1"/>
          </p:cNvSpPr>
          <p:nvPr>
            <p:ph type="dt" sz="half" idx="10"/>
          </p:nvPr>
        </p:nvSpPr>
        <p:spPr/>
        <p:txBody>
          <a:bodyPr/>
          <a:lstStyle/>
          <a:p>
            <a:fld id="{683F1C7E-9A7A-491B-B053-4DF28769DC28}" type="datetimeFigureOut">
              <a:rPr lang="nb-NO" smtClean="0"/>
              <a:t>24.06.2024</a:t>
            </a:fld>
            <a:endParaRPr lang="nb-NO"/>
          </a:p>
        </p:txBody>
      </p:sp>
      <p:sp>
        <p:nvSpPr>
          <p:cNvPr id="5" name="Plassholder for bunntekst 4">
            <a:extLst>
              <a:ext uri="{FF2B5EF4-FFF2-40B4-BE49-F238E27FC236}">
                <a16:creationId xmlns:a16="http://schemas.microsoft.com/office/drawing/2014/main" id="{DB83051D-690D-AC52-5F0A-DBA7DF0C86A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9B508AE-40F8-255E-19A8-06D6C5802E96}"/>
              </a:ext>
            </a:extLst>
          </p:cNvPr>
          <p:cNvSpPr>
            <a:spLocks noGrp="1"/>
          </p:cNvSpPr>
          <p:nvPr>
            <p:ph type="sldNum" sz="quarter" idx="12"/>
          </p:nvPr>
        </p:nvSpPr>
        <p:spPr/>
        <p:txBody>
          <a:bodyPr/>
          <a:lstStyle/>
          <a:p>
            <a:fld id="{BC6C4E22-4697-4604-9134-1EBA98A1778F}" type="slidenum">
              <a:rPr lang="nb-NO" smtClean="0"/>
              <a:t>‹#›</a:t>
            </a:fld>
            <a:endParaRPr lang="nb-NO"/>
          </a:p>
        </p:txBody>
      </p:sp>
    </p:spTree>
    <p:extLst>
      <p:ext uri="{BB962C8B-B14F-4D97-AF65-F5344CB8AC3E}">
        <p14:creationId xmlns:p14="http://schemas.microsoft.com/office/powerpoint/2010/main" val="484647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BD6363-861D-4B75-8BA5-EBB9ACF8E4BD}"/>
              </a:ext>
            </a:extLst>
          </p:cNvPr>
          <p:cNvSpPr>
            <a:spLocks noGrp="1"/>
          </p:cNvSpPr>
          <p:nvPr>
            <p:ph type="pic" sz="quarter" idx="10" hasCustomPrompt="1"/>
          </p:nvPr>
        </p:nvSpPr>
        <p:spPr>
          <a:xfrm>
            <a:off x="0" y="0"/>
            <a:ext cx="21664613" cy="12193588"/>
          </a:xfrm>
          <a:blipFill>
            <a:blip r:embed="rId2"/>
            <a:stretch>
              <a:fillRect/>
            </a:stretch>
          </a:blipFill>
        </p:spPr>
        <p:txBody>
          <a:bodyPr/>
          <a:lstStyle>
            <a:lvl1pPr marL="0" indent="0">
              <a:buNone/>
              <a:defRPr/>
            </a:lvl1pPr>
          </a:lstStyle>
          <a:p>
            <a:r>
              <a:rPr lang="nb-NO"/>
              <a:t> </a:t>
            </a:r>
          </a:p>
        </p:txBody>
      </p:sp>
      <p:sp>
        <p:nvSpPr>
          <p:cNvPr id="10" name="Text Placeholder 9">
            <a:extLst>
              <a:ext uri="{FF2B5EF4-FFF2-40B4-BE49-F238E27FC236}">
                <a16:creationId xmlns:a16="http://schemas.microsoft.com/office/drawing/2014/main" id="{57AC612F-14F8-4A54-B580-019260AD42DA}"/>
              </a:ext>
            </a:extLst>
          </p:cNvPr>
          <p:cNvSpPr>
            <a:spLocks noGrp="1"/>
          </p:cNvSpPr>
          <p:nvPr>
            <p:ph type="body" sz="quarter" idx="11" hasCustomPrompt="1"/>
          </p:nvPr>
        </p:nvSpPr>
        <p:spPr>
          <a:xfrm>
            <a:off x="8180222" y="3517640"/>
            <a:ext cx="12443156" cy="7640155"/>
          </a:xfrm>
          <a:blipFill>
            <a:blip r:embed="rId3"/>
            <a:stretch>
              <a:fillRect/>
            </a:stretch>
          </a:blipFill>
        </p:spPr>
        <p:txBody>
          <a:bodyPr>
            <a:normAutofit/>
          </a:bodyPr>
          <a:lstStyle>
            <a:lvl1pPr marL="0" indent="0">
              <a:buNone/>
              <a:defRPr sz="100">
                <a:solidFill>
                  <a:schemeClr val="bg1"/>
                </a:solidFill>
              </a:defRPr>
            </a:lvl1pPr>
          </a:lstStyle>
          <a:p>
            <a:pPr lvl="0"/>
            <a:r>
              <a:rPr lang="nb-NO"/>
              <a:t> </a:t>
            </a:r>
          </a:p>
        </p:txBody>
      </p:sp>
      <p:sp>
        <p:nvSpPr>
          <p:cNvPr id="2" name="Tittel 1"/>
          <p:cNvSpPr>
            <a:spLocks noGrp="1"/>
          </p:cNvSpPr>
          <p:nvPr>
            <p:ph type="ctrTitle" hasCustomPrompt="1"/>
          </p:nvPr>
        </p:nvSpPr>
        <p:spPr>
          <a:xfrm>
            <a:off x="9067800" y="5731916"/>
            <a:ext cx="10858500" cy="2394299"/>
          </a:xfrm>
        </p:spPr>
        <p:txBody>
          <a:bodyPr anchor="b" anchorCtr="0">
            <a:normAutofit/>
          </a:bodyPr>
          <a:lstStyle>
            <a:lvl1pPr algn="l">
              <a:lnSpc>
                <a:spcPct val="100000"/>
              </a:lnSpc>
              <a:defRPr sz="7200" b="1">
                <a:solidFill>
                  <a:srgbClr val="367B55"/>
                </a:solidFill>
              </a:defRPr>
            </a:lvl1pPr>
          </a:lstStyle>
          <a:p>
            <a:r>
              <a:rPr lang="nb-NO"/>
              <a:t>Klikk for å redigere tittelstil</a:t>
            </a:r>
          </a:p>
        </p:txBody>
      </p:sp>
      <p:sp>
        <p:nvSpPr>
          <p:cNvPr id="3" name="Undertittel 2"/>
          <p:cNvSpPr>
            <a:spLocks noGrp="1"/>
          </p:cNvSpPr>
          <p:nvPr>
            <p:ph type="subTitle" idx="1" hasCustomPrompt="1"/>
          </p:nvPr>
        </p:nvSpPr>
        <p:spPr>
          <a:xfrm>
            <a:off x="9067800" y="8342243"/>
            <a:ext cx="10858500" cy="1105338"/>
          </a:xfrm>
        </p:spPr>
        <p:txBody>
          <a:bodyPr>
            <a:normAutofit/>
          </a:bodyPr>
          <a:lstStyle>
            <a:lvl1pPr marL="0" indent="0" algn="l">
              <a:lnSpc>
                <a:spcPts val="4000"/>
              </a:lnSpc>
              <a:buNone/>
              <a:defRPr sz="3200" b="0" baseline="0">
                <a:solidFill>
                  <a:schemeClr val="accent2"/>
                </a:solidFill>
                <a:latin typeface="+mn-lt"/>
                <a:cs typeface="Arial" panose="020B0604020202020204" pitchFamily="34" charset="0"/>
              </a:defRPr>
            </a:lvl1pPr>
            <a:lvl2pPr marL="812444" indent="0" algn="ctr">
              <a:buNone/>
              <a:defRPr sz="3554"/>
            </a:lvl2pPr>
            <a:lvl3pPr marL="1624889" indent="0" algn="ctr">
              <a:buNone/>
              <a:defRPr sz="3199"/>
            </a:lvl3pPr>
            <a:lvl4pPr marL="2437333" indent="0" algn="ctr">
              <a:buNone/>
              <a:defRPr sz="2843"/>
            </a:lvl4pPr>
            <a:lvl5pPr marL="3249778" indent="0" algn="ctr">
              <a:buNone/>
              <a:defRPr sz="2843"/>
            </a:lvl5pPr>
            <a:lvl6pPr marL="4062222" indent="0" algn="ctr">
              <a:buNone/>
              <a:defRPr sz="2843"/>
            </a:lvl6pPr>
            <a:lvl7pPr marL="4874666" indent="0" algn="ctr">
              <a:buNone/>
              <a:defRPr sz="2843"/>
            </a:lvl7pPr>
            <a:lvl8pPr marL="5687111" indent="0" algn="ctr">
              <a:buNone/>
              <a:defRPr sz="2843"/>
            </a:lvl8pPr>
            <a:lvl9pPr marL="6499555" indent="0" algn="ctr">
              <a:buNone/>
              <a:defRPr sz="2843"/>
            </a:lvl9pPr>
          </a:lstStyle>
          <a:p>
            <a:r>
              <a:rPr lang="nb-NO"/>
              <a:t>Tittel Navn </a:t>
            </a:r>
            <a:r>
              <a:rPr lang="nb-NO" err="1"/>
              <a:t>Navnesen</a:t>
            </a:r>
            <a:r>
              <a:rPr lang="nb-NO"/>
              <a:t> | </a:t>
            </a:r>
            <a:r>
              <a:rPr lang="nb-NO" err="1"/>
              <a:t>dd</a:t>
            </a:r>
            <a:r>
              <a:rPr lang="nb-NO"/>
              <a:t>. MMM </a:t>
            </a:r>
            <a:r>
              <a:rPr lang="nb-NO" err="1"/>
              <a:t>åååå</a:t>
            </a:r>
            <a:endParaRPr lang="nb-NO"/>
          </a:p>
        </p:txBody>
      </p:sp>
    </p:spTree>
    <p:extLst>
      <p:ext uri="{BB962C8B-B14F-4D97-AF65-F5344CB8AC3E}">
        <p14:creationId xmlns:p14="http://schemas.microsoft.com/office/powerpoint/2010/main" val="3421701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Agendaslide">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944242" y="1467543"/>
            <a:ext cx="17822228" cy="1505104"/>
          </a:xfrm>
        </p:spPr>
        <p:txBody>
          <a:bodyPr>
            <a:normAutofit/>
          </a:bodyPr>
          <a:lstStyle>
            <a:lvl1pPr>
              <a:defRPr sz="7200" b="1">
                <a:solidFill>
                  <a:schemeClr val="accent4"/>
                </a:solidFill>
              </a:defRPr>
            </a:lvl1pPr>
          </a:lstStyle>
          <a:p>
            <a:r>
              <a:rPr lang="nb-NO"/>
              <a:t>Klikk for å redigere tittelstil</a:t>
            </a:r>
          </a:p>
        </p:txBody>
      </p:sp>
      <p:sp>
        <p:nvSpPr>
          <p:cNvPr id="3" name="Plassholder for innhold 2"/>
          <p:cNvSpPr>
            <a:spLocks noGrp="1"/>
          </p:cNvSpPr>
          <p:nvPr>
            <p:ph idx="1"/>
          </p:nvPr>
        </p:nvSpPr>
        <p:spPr>
          <a:xfrm>
            <a:off x="1944242" y="3582447"/>
            <a:ext cx="17822228" cy="6948868"/>
          </a:xfrm>
        </p:spPr>
        <p:txBody>
          <a:bodyPr>
            <a:normAutofit/>
          </a:bodyPr>
          <a:lstStyle>
            <a:lvl1pPr>
              <a:defRPr sz="3600" u="none"/>
            </a:lvl1pPr>
            <a:lvl2pPr>
              <a:defRPr sz="3600" u="none"/>
            </a:lvl2pPr>
            <a:lvl3pPr>
              <a:defRPr sz="3600" u="none"/>
            </a:lvl3pPr>
            <a:lvl4pPr>
              <a:defRPr sz="3600" u="none"/>
            </a:lvl4pPr>
            <a:lvl5pPr>
              <a:defRPr sz="3600" u="none"/>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09557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7200">
                <a:solidFill>
                  <a:schemeClr val="accent4"/>
                </a:solidFill>
              </a:defRPr>
            </a:lvl1p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41431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undertittel &amp;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4"/>
          </p:nvPr>
        </p:nvSpPr>
        <p:spPr>
          <a:xfrm>
            <a:off x="1944688" y="3233738"/>
            <a:ext cx="17821275" cy="790919"/>
          </a:xfrm>
        </p:spPr>
        <p:txBody>
          <a:bodyPr/>
          <a:lstStyle>
            <a:lvl1pPr marL="0" indent="0">
              <a:buNone/>
              <a:defRPr/>
            </a:lvl1pPr>
          </a:lstStyle>
          <a:p>
            <a:pPr lvl="0"/>
            <a:r>
              <a:rPr lang="nb-NO"/>
              <a:t>Klikk for å redigere tekststiler i malen</a:t>
            </a:r>
          </a:p>
        </p:txBody>
      </p:sp>
      <p:sp>
        <p:nvSpPr>
          <p:cNvPr id="7" name="Title 6">
            <a:extLst>
              <a:ext uri="{FF2B5EF4-FFF2-40B4-BE49-F238E27FC236}">
                <a16:creationId xmlns:a16="http://schemas.microsoft.com/office/drawing/2014/main" id="{14CB732C-A766-4F64-8D72-CA7228100469}"/>
              </a:ext>
            </a:extLst>
          </p:cNvPr>
          <p:cNvSpPr>
            <a:spLocks noGrp="1"/>
          </p:cNvSpPr>
          <p:nvPr>
            <p:ph type="title"/>
          </p:nvPr>
        </p:nvSpPr>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38C2E8F5-31CA-4B71-9802-64F61F7939EB}"/>
              </a:ext>
            </a:extLst>
          </p:cNvPr>
          <p:cNvSpPr>
            <a:spLocks noGrp="1"/>
          </p:cNvSpPr>
          <p:nvPr>
            <p:ph idx="1"/>
          </p:nvPr>
        </p:nvSpPr>
        <p:spPr>
          <a:xfrm>
            <a:off x="1944243" y="4286250"/>
            <a:ext cx="17822228" cy="619106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26963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478158" y="3039931"/>
            <a:ext cx="18685729" cy="5072193"/>
          </a:xfrm>
        </p:spPr>
        <p:txBody>
          <a:bodyPr anchor="b"/>
          <a:lstStyle>
            <a:lvl1pPr>
              <a:defRPr sz="10662"/>
            </a:lvl1pPr>
          </a:lstStyle>
          <a:p>
            <a:r>
              <a:rPr lang="nb-NO"/>
              <a:t>Klikk for å redigere tittelstil</a:t>
            </a:r>
          </a:p>
        </p:txBody>
      </p:sp>
      <p:sp>
        <p:nvSpPr>
          <p:cNvPr id="3" name="Plassholder for tekst 2"/>
          <p:cNvSpPr>
            <a:spLocks noGrp="1"/>
          </p:cNvSpPr>
          <p:nvPr>
            <p:ph type="body" idx="1"/>
          </p:nvPr>
        </p:nvSpPr>
        <p:spPr>
          <a:xfrm>
            <a:off x="1478158" y="8160109"/>
            <a:ext cx="18685729" cy="2667346"/>
          </a:xfrm>
        </p:spPr>
        <p:txBody>
          <a:bodyPr/>
          <a:lstStyle>
            <a:lvl1pPr marL="0" indent="0">
              <a:buNone/>
              <a:defRPr sz="4265">
                <a:solidFill>
                  <a:srgbClr val="545757"/>
                </a:solidFill>
              </a:defRPr>
            </a:lvl1pPr>
            <a:lvl2pPr marL="812444" indent="0">
              <a:buNone/>
              <a:defRPr sz="3554">
                <a:solidFill>
                  <a:schemeClr val="tx1">
                    <a:tint val="75000"/>
                  </a:schemeClr>
                </a:solidFill>
              </a:defRPr>
            </a:lvl2pPr>
            <a:lvl3pPr marL="1624889" indent="0">
              <a:buNone/>
              <a:defRPr sz="3199">
                <a:solidFill>
                  <a:schemeClr val="tx1">
                    <a:tint val="75000"/>
                  </a:schemeClr>
                </a:solidFill>
              </a:defRPr>
            </a:lvl3pPr>
            <a:lvl4pPr marL="2437333" indent="0">
              <a:buNone/>
              <a:defRPr sz="2843">
                <a:solidFill>
                  <a:schemeClr val="tx1">
                    <a:tint val="75000"/>
                  </a:schemeClr>
                </a:solidFill>
              </a:defRPr>
            </a:lvl4pPr>
            <a:lvl5pPr marL="3249778" indent="0">
              <a:buNone/>
              <a:defRPr sz="2843">
                <a:solidFill>
                  <a:schemeClr val="tx1">
                    <a:tint val="75000"/>
                  </a:schemeClr>
                </a:solidFill>
              </a:defRPr>
            </a:lvl5pPr>
            <a:lvl6pPr marL="4062222" indent="0">
              <a:buNone/>
              <a:defRPr sz="2843">
                <a:solidFill>
                  <a:schemeClr val="tx1">
                    <a:tint val="75000"/>
                  </a:schemeClr>
                </a:solidFill>
              </a:defRPr>
            </a:lvl6pPr>
            <a:lvl7pPr marL="4874666" indent="0">
              <a:buNone/>
              <a:defRPr sz="2843">
                <a:solidFill>
                  <a:schemeClr val="tx1">
                    <a:tint val="75000"/>
                  </a:schemeClr>
                </a:solidFill>
              </a:defRPr>
            </a:lvl7pPr>
            <a:lvl8pPr marL="5687111" indent="0">
              <a:buNone/>
              <a:defRPr sz="2843">
                <a:solidFill>
                  <a:schemeClr val="tx1">
                    <a:tint val="75000"/>
                  </a:schemeClr>
                </a:solidFill>
              </a:defRPr>
            </a:lvl8pPr>
            <a:lvl9pPr marL="6499555" indent="0">
              <a:buNone/>
              <a:defRPr sz="2843">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629055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ligg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6432867"/>
            <a:ext cx="21664613" cy="5760720"/>
          </a:xfrm>
          <a:noFill/>
        </p:spPr>
        <p:txBody>
          <a:bodyPr tIns="720000" anchor="t" anchorCtr="1">
            <a:normAutofit/>
          </a:bodyPr>
          <a:lstStyle>
            <a:lvl1pPr marL="0" indent="0">
              <a:buNone/>
              <a:defRPr sz="3600"/>
            </a:lvl1pPr>
          </a:lstStyle>
          <a:p>
            <a:r>
              <a:rPr lang="nb-NO"/>
              <a:t>Klikk på ikonet for å legge til et bilde</a:t>
            </a:r>
          </a:p>
        </p:txBody>
      </p:sp>
      <p:sp>
        <p:nvSpPr>
          <p:cNvPr id="5" name="Title 4">
            <a:extLst>
              <a:ext uri="{FF2B5EF4-FFF2-40B4-BE49-F238E27FC236}">
                <a16:creationId xmlns:a16="http://schemas.microsoft.com/office/drawing/2014/main" id="{663B97D6-BA4C-4B2D-BADF-BC915A7C23E5}"/>
              </a:ext>
            </a:extLst>
          </p:cNvPr>
          <p:cNvSpPr>
            <a:spLocks noGrp="1"/>
          </p:cNvSpPr>
          <p:nvPr>
            <p:ph type="title"/>
          </p:nvPr>
        </p:nvSpPr>
        <p:spPr/>
        <p:txBody>
          <a:bodyPr/>
          <a:lstStyle/>
          <a:p>
            <a:r>
              <a:rPr lang="nb-NO"/>
              <a:t>Klikk for å redigere tittelstil</a:t>
            </a:r>
          </a:p>
        </p:txBody>
      </p:sp>
      <p:sp>
        <p:nvSpPr>
          <p:cNvPr id="9" name="Plassholder for tekst 7">
            <a:extLst>
              <a:ext uri="{FF2B5EF4-FFF2-40B4-BE49-F238E27FC236}">
                <a16:creationId xmlns:a16="http://schemas.microsoft.com/office/drawing/2014/main" id="{076B5D6D-5178-4EE5-9EB8-FCAC91EBBDE3}"/>
              </a:ext>
            </a:extLst>
          </p:cNvPr>
          <p:cNvSpPr>
            <a:spLocks noGrp="1"/>
          </p:cNvSpPr>
          <p:nvPr>
            <p:ph type="body" sz="quarter" idx="14"/>
          </p:nvPr>
        </p:nvSpPr>
        <p:spPr>
          <a:xfrm>
            <a:off x="1944688" y="3233738"/>
            <a:ext cx="17821275" cy="790919"/>
          </a:xfrm>
        </p:spPr>
        <p:txBody>
          <a:bodyPr/>
          <a:lstStyle>
            <a:lvl1pPr marL="0" indent="0">
              <a:buNone/>
              <a:defRPr/>
            </a:lvl1pPr>
          </a:lstStyle>
          <a:p>
            <a:pPr lvl="0"/>
            <a:r>
              <a:rPr lang="nb-NO"/>
              <a:t>Klikk for å redigere tekststiler i malen</a:t>
            </a:r>
          </a:p>
        </p:txBody>
      </p:sp>
      <p:sp>
        <p:nvSpPr>
          <p:cNvPr id="10" name="Plassholder for innhold 2">
            <a:extLst>
              <a:ext uri="{FF2B5EF4-FFF2-40B4-BE49-F238E27FC236}">
                <a16:creationId xmlns:a16="http://schemas.microsoft.com/office/drawing/2014/main" id="{12C1C189-9DC2-4E99-865D-912204CE848A}"/>
              </a:ext>
            </a:extLst>
          </p:cNvPr>
          <p:cNvSpPr>
            <a:spLocks noGrp="1"/>
          </p:cNvSpPr>
          <p:nvPr>
            <p:ph idx="1"/>
          </p:nvPr>
        </p:nvSpPr>
        <p:spPr>
          <a:xfrm>
            <a:off x="1944243" y="4286250"/>
            <a:ext cx="17822228" cy="15621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5475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1655361" y="0"/>
            <a:ext cx="10009251" cy="12193588"/>
          </a:xfrm>
          <a:prstGeom prst="rect">
            <a:avLst/>
          </a:prstGeom>
          <a:noFill/>
        </p:spPr>
        <p:txBody>
          <a:bodyPr lIns="0" tIns="2160000" rIns="0" bIns="0" anchor="t" anchorCtr="1"/>
          <a:lstStyle>
            <a:lvl1pPr marL="0" indent="0">
              <a:buNone/>
              <a:defRPr sz="3600"/>
            </a:lvl1pPr>
          </a:lstStyle>
          <a:p>
            <a:r>
              <a:rPr lang="nb-NO"/>
              <a:t>Klikk på ikonet for å legge til et bilde</a:t>
            </a:r>
          </a:p>
        </p:txBody>
      </p:sp>
      <p:sp>
        <p:nvSpPr>
          <p:cNvPr id="9" name="Plassholder for dato 8"/>
          <p:cNvSpPr>
            <a:spLocks noGrp="1"/>
          </p:cNvSpPr>
          <p:nvPr>
            <p:ph type="dt" sz="half" idx="14"/>
          </p:nvPr>
        </p:nvSpPr>
        <p:spPr/>
        <p:txBody>
          <a:bodyPr/>
          <a:lstStyle/>
          <a:p>
            <a:fld id="{983651F3-9B16-40C6-B209-3688FC9C95F6}" type="datetimeFigureOut">
              <a:rPr lang="nb-NO" noProof="0" smtClean="0"/>
              <a:pPr/>
              <a:t>24.06.2024</a:t>
            </a:fld>
            <a:endParaRPr lang="nb-NO" noProof="0"/>
          </a:p>
        </p:txBody>
      </p:sp>
      <p:sp>
        <p:nvSpPr>
          <p:cNvPr id="10" name="Plassholder for bunntekst 9"/>
          <p:cNvSpPr>
            <a:spLocks noGrp="1"/>
          </p:cNvSpPr>
          <p:nvPr>
            <p:ph type="ftr" sz="quarter" idx="15"/>
          </p:nvPr>
        </p:nvSpPr>
        <p:spPr/>
        <p:txBody>
          <a:bodyPr/>
          <a:lstStyle/>
          <a:p>
            <a:endParaRPr lang="nb-NO" noProof="0"/>
          </a:p>
        </p:txBody>
      </p:sp>
      <p:sp>
        <p:nvSpPr>
          <p:cNvPr id="11" name="Plassholder for lysbildenummer 10"/>
          <p:cNvSpPr>
            <a:spLocks noGrp="1"/>
          </p:cNvSpPr>
          <p:nvPr>
            <p:ph type="sldNum" sz="quarter" idx="16"/>
          </p:nvPr>
        </p:nvSpPr>
        <p:spPr/>
        <p:txBody>
          <a:bodyPr/>
          <a:lstStyle/>
          <a:p>
            <a:fld id="{5751DFAA-887F-4071-8EAD-E8CA316FCF06}" type="slidenum">
              <a:rPr lang="nb-NO" noProof="0" smtClean="0"/>
              <a:pPr/>
              <a:t>‹#›</a:t>
            </a:fld>
            <a:endParaRPr lang="nb-NO" noProof="0"/>
          </a:p>
        </p:txBody>
      </p:sp>
      <p:sp>
        <p:nvSpPr>
          <p:cNvPr id="13" name="Title 4">
            <a:extLst>
              <a:ext uri="{FF2B5EF4-FFF2-40B4-BE49-F238E27FC236}">
                <a16:creationId xmlns:a16="http://schemas.microsoft.com/office/drawing/2014/main" id="{42250638-35B3-4683-89E4-917B926104EB}"/>
              </a:ext>
            </a:extLst>
          </p:cNvPr>
          <p:cNvSpPr>
            <a:spLocks noGrp="1"/>
          </p:cNvSpPr>
          <p:nvPr>
            <p:ph type="title"/>
          </p:nvPr>
        </p:nvSpPr>
        <p:spPr>
          <a:xfrm>
            <a:off x="1944242" y="457200"/>
            <a:ext cx="8990458" cy="2518522"/>
          </a:xfrm>
        </p:spPr>
        <p:txBody>
          <a:bodyPr/>
          <a:lstStyle/>
          <a:p>
            <a:r>
              <a:rPr lang="nb-NO"/>
              <a:t>Klikk for å redigere tittelstil</a:t>
            </a:r>
          </a:p>
        </p:txBody>
      </p:sp>
      <p:sp>
        <p:nvSpPr>
          <p:cNvPr id="14" name="Plassholder for tekst 7">
            <a:extLst>
              <a:ext uri="{FF2B5EF4-FFF2-40B4-BE49-F238E27FC236}">
                <a16:creationId xmlns:a16="http://schemas.microsoft.com/office/drawing/2014/main" id="{4C6D0388-B853-43E5-8AD4-745A495F125B}"/>
              </a:ext>
            </a:extLst>
          </p:cNvPr>
          <p:cNvSpPr>
            <a:spLocks noGrp="1"/>
          </p:cNvSpPr>
          <p:nvPr>
            <p:ph type="body" sz="quarter" idx="17"/>
          </p:nvPr>
        </p:nvSpPr>
        <p:spPr>
          <a:xfrm>
            <a:off x="1944688" y="3233738"/>
            <a:ext cx="8989977" cy="790919"/>
          </a:xfrm>
        </p:spPr>
        <p:txBody>
          <a:bodyPr/>
          <a:lstStyle>
            <a:lvl1pPr marL="0" indent="0">
              <a:buNone/>
              <a:defRPr/>
            </a:lvl1pPr>
          </a:lstStyle>
          <a:p>
            <a:pPr lvl="0"/>
            <a:r>
              <a:rPr lang="nb-NO"/>
              <a:t>Klikk for å redigere tekststiler i malen</a:t>
            </a:r>
          </a:p>
        </p:txBody>
      </p:sp>
      <p:sp>
        <p:nvSpPr>
          <p:cNvPr id="15" name="Plassholder for innhold 2">
            <a:extLst>
              <a:ext uri="{FF2B5EF4-FFF2-40B4-BE49-F238E27FC236}">
                <a16:creationId xmlns:a16="http://schemas.microsoft.com/office/drawing/2014/main" id="{E757C0A9-14D5-40F7-9F93-256354ECA639}"/>
              </a:ext>
            </a:extLst>
          </p:cNvPr>
          <p:cNvSpPr>
            <a:spLocks noGrp="1"/>
          </p:cNvSpPr>
          <p:nvPr>
            <p:ph idx="1"/>
          </p:nvPr>
        </p:nvSpPr>
        <p:spPr>
          <a:xfrm>
            <a:off x="1944243" y="4286249"/>
            <a:ext cx="8990458" cy="618625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09405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7200">
                <a:solidFill>
                  <a:schemeClr val="accent4"/>
                </a:solidFill>
              </a:defRPr>
            </a:lvl1p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944243" y="3996500"/>
            <a:ext cx="8641080" cy="648081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11125390" y="3996500"/>
            <a:ext cx="8641080" cy="648081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83651F3-9B16-40C6-B209-3688FC9C95F6}" type="datetimeFigureOut">
              <a:rPr lang="nb-NO" smtClean="0"/>
              <a:t>24.06.2024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47879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944242" y="3996500"/>
            <a:ext cx="8641080" cy="1178615"/>
          </a:xfrm>
        </p:spPr>
        <p:txBody>
          <a:bodyPr anchor="t" anchorCtr="0">
            <a:normAutofit/>
          </a:bodyPr>
          <a:lstStyle>
            <a:lvl1pPr marL="0" indent="0">
              <a:buNone/>
              <a:defRPr sz="4000" b="1">
                <a:latin typeface="Arial" panose="020B0604020202020204" pitchFamily="34" charset="0"/>
                <a:cs typeface="Arial" panose="020B0604020202020204" pitchFamily="34" charset="0"/>
              </a:defRPr>
            </a:lvl1pPr>
            <a:lvl2pPr marL="812444" indent="0">
              <a:buNone/>
              <a:defRPr sz="3554" b="1"/>
            </a:lvl2pPr>
            <a:lvl3pPr marL="1624889" indent="0">
              <a:buNone/>
              <a:defRPr sz="3199" b="1"/>
            </a:lvl3pPr>
            <a:lvl4pPr marL="2437333" indent="0">
              <a:buNone/>
              <a:defRPr sz="2843" b="1"/>
            </a:lvl4pPr>
            <a:lvl5pPr marL="3249778" indent="0">
              <a:buNone/>
              <a:defRPr sz="2843" b="1"/>
            </a:lvl5pPr>
            <a:lvl6pPr marL="4062222" indent="0">
              <a:buNone/>
              <a:defRPr sz="2843" b="1"/>
            </a:lvl6pPr>
            <a:lvl7pPr marL="4874666" indent="0">
              <a:buNone/>
              <a:defRPr sz="2843" b="1"/>
            </a:lvl7pPr>
            <a:lvl8pPr marL="5687111" indent="0">
              <a:buNone/>
              <a:defRPr sz="2843" b="1"/>
            </a:lvl8pPr>
            <a:lvl9pPr marL="6499555" indent="0">
              <a:buNone/>
              <a:defRPr sz="2843" b="1"/>
            </a:lvl9pPr>
          </a:lstStyle>
          <a:p>
            <a:pPr lvl="0"/>
            <a:r>
              <a:rPr lang="nb-NO"/>
              <a:t>Klikk for å redigere tekststiler i malen</a:t>
            </a:r>
          </a:p>
        </p:txBody>
      </p:sp>
      <p:sp>
        <p:nvSpPr>
          <p:cNvPr id="4" name="Plassholder for innhold 3"/>
          <p:cNvSpPr>
            <a:spLocks noGrp="1"/>
          </p:cNvSpPr>
          <p:nvPr>
            <p:ph sz="half" idx="2"/>
          </p:nvPr>
        </p:nvSpPr>
        <p:spPr>
          <a:xfrm>
            <a:off x="1944242" y="5175115"/>
            <a:ext cx="8641080" cy="53726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11125390" y="3996500"/>
            <a:ext cx="8641080" cy="1178615"/>
          </a:xfrm>
        </p:spPr>
        <p:txBody>
          <a:bodyPr anchor="t" anchorCtr="0">
            <a:normAutofit/>
          </a:bodyPr>
          <a:lstStyle>
            <a:lvl1pPr marL="0" indent="0">
              <a:buNone/>
              <a:defRPr sz="4000" b="1">
                <a:latin typeface="Arial" panose="020B0604020202020204" pitchFamily="34" charset="0"/>
                <a:cs typeface="Arial" panose="020B0604020202020204" pitchFamily="34" charset="0"/>
              </a:defRPr>
            </a:lvl1pPr>
            <a:lvl2pPr marL="812444" indent="0">
              <a:buNone/>
              <a:defRPr sz="3554" b="1"/>
            </a:lvl2pPr>
            <a:lvl3pPr marL="1624889" indent="0">
              <a:buNone/>
              <a:defRPr sz="3199" b="1"/>
            </a:lvl3pPr>
            <a:lvl4pPr marL="2437333" indent="0">
              <a:buNone/>
              <a:defRPr sz="2843" b="1"/>
            </a:lvl4pPr>
            <a:lvl5pPr marL="3249778" indent="0">
              <a:buNone/>
              <a:defRPr sz="2843" b="1"/>
            </a:lvl5pPr>
            <a:lvl6pPr marL="4062222" indent="0">
              <a:buNone/>
              <a:defRPr sz="2843" b="1"/>
            </a:lvl6pPr>
            <a:lvl7pPr marL="4874666" indent="0">
              <a:buNone/>
              <a:defRPr sz="2843" b="1"/>
            </a:lvl7pPr>
            <a:lvl8pPr marL="5687111" indent="0">
              <a:buNone/>
              <a:defRPr sz="2843" b="1"/>
            </a:lvl8pPr>
            <a:lvl9pPr marL="6499555" indent="0">
              <a:buNone/>
              <a:defRPr sz="2843" b="1"/>
            </a:lvl9pPr>
          </a:lstStyle>
          <a:p>
            <a:pPr lvl="0"/>
            <a:r>
              <a:rPr lang="nb-NO"/>
              <a:t>Klikk for å redigere tekststiler i malen</a:t>
            </a:r>
          </a:p>
        </p:txBody>
      </p:sp>
      <p:sp>
        <p:nvSpPr>
          <p:cNvPr id="6" name="Plassholder for innhold 5"/>
          <p:cNvSpPr>
            <a:spLocks noGrp="1"/>
          </p:cNvSpPr>
          <p:nvPr>
            <p:ph sz="quarter" idx="4"/>
          </p:nvPr>
        </p:nvSpPr>
        <p:spPr>
          <a:xfrm>
            <a:off x="11125390" y="5175116"/>
            <a:ext cx="8641080" cy="53726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83651F3-9B16-40C6-B209-3688FC9C95F6}" type="datetimeFigureOut">
              <a:rPr lang="nb-NO" smtClean="0"/>
              <a:t>24.06.2024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613162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1_Agendaslide">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944242" y="1467543"/>
            <a:ext cx="17822228" cy="1505104"/>
          </a:xfrm>
        </p:spPr>
        <p:txBody>
          <a:bodyPr>
            <a:normAutofit/>
          </a:bodyPr>
          <a:lstStyle>
            <a:lvl1pPr>
              <a:defRPr sz="7200" b="1">
                <a:solidFill>
                  <a:schemeClr val="accent4"/>
                </a:solidFill>
              </a:defRPr>
            </a:lvl1pPr>
          </a:lstStyle>
          <a:p>
            <a:r>
              <a:rPr lang="nb-NO"/>
              <a:t>Klikk for å redigere tittelstil</a:t>
            </a:r>
          </a:p>
        </p:txBody>
      </p:sp>
      <p:sp>
        <p:nvSpPr>
          <p:cNvPr id="3" name="Plassholder for innhold 2"/>
          <p:cNvSpPr>
            <a:spLocks noGrp="1"/>
          </p:cNvSpPr>
          <p:nvPr>
            <p:ph idx="1"/>
          </p:nvPr>
        </p:nvSpPr>
        <p:spPr>
          <a:xfrm>
            <a:off x="1944242" y="3582447"/>
            <a:ext cx="17822228" cy="6948868"/>
          </a:xfrm>
        </p:spPr>
        <p:txBody>
          <a:bodyPr>
            <a:normAutofit/>
          </a:bodyPr>
          <a:lstStyle>
            <a:lvl1pPr>
              <a:defRPr sz="3600" u="none"/>
            </a:lvl1pPr>
            <a:lvl2pPr>
              <a:defRPr sz="3600" u="none"/>
            </a:lvl2pPr>
            <a:lvl3pPr>
              <a:defRPr sz="3600" u="none"/>
            </a:lvl3pPr>
            <a:lvl4pPr>
              <a:defRPr sz="3600" u="none"/>
            </a:lvl4pPr>
            <a:lvl5pPr>
              <a:defRPr sz="3600" u="none"/>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669944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7200">
                <a:solidFill>
                  <a:schemeClr val="accent4"/>
                </a:solidFill>
              </a:defRPr>
            </a:lvl1p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595332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tel, undertittel &amp;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4"/>
          </p:nvPr>
        </p:nvSpPr>
        <p:spPr>
          <a:xfrm>
            <a:off x="1944688" y="3233738"/>
            <a:ext cx="17821275" cy="790919"/>
          </a:xfrm>
        </p:spPr>
        <p:txBody>
          <a:bodyPr/>
          <a:lstStyle>
            <a:lvl1pPr marL="0" indent="0">
              <a:buNone/>
              <a:defRPr/>
            </a:lvl1pPr>
          </a:lstStyle>
          <a:p>
            <a:pPr lvl="0"/>
            <a:r>
              <a:rPr lang="nb-NO"/>
              <a:t>Rediger tekststiler i malen</a:t>
            </a:r>
          </a:p>
        </p:txBody>
      </p:sp>
      <p:sp>
        <p:nvSpPr>
          <p:cNvPr id="7" name="Title 6">
            <a:extLst>
              <a:ext uri="{FF2B5EF4-FFF2-40B4-BE49-F238E27FC236}">
                <a16:creationId xmlns:a16="http://schemas.microsoft.com/office/drawing/2014/main" id="{14CB732C-A766-4F64-8D72-CA7228100469}"/>
              </a:ext>
            </a:extLst>
          </p:cNvPr>
          <p:cNvSpPr>
            <a:spLocks noGrp="1"/>
          </p:cNvSpPr>
          <p:nvPr>
            <p:ph type="title"/>
          </p:nvPr>
        </p:nvSpPr>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38C2E8F5-31CA-4B71-9802-64F61F7939EB}"/>
              </a:ext>
            </a:extLst>
          </p:cNvPr>
          <p:cNvSpPr>
            <a:spLocks noGrp="1"/>
          </p:cNvSpPr>
          <p:nvPr>
            <p:ph idx="1"/>
          </p:nvPr>
        </p:nvSpPr>
        <p:spPr>
          <a:xfrm>
            <a:off x="1944243" y="4286250"/>
            <a:ext cx="17822228" cy="619106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90087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478158" y="3039931"/>
            <a:ext cx="18685729" cy="5072193"/>
          </a:xfrm>
        </p:spPr>
        <p:txBody>
          <a:bodyPr anchor="b"/>
          <a:lstStyle>
            <a:lvl1pPr>
              <a:defRPr sz="10662"/>
            </a:lvl1pPr>
          </a:lstStyle>
          <a:p>
            <a:r>
              <a:rPr lang="nb-NO"/>
              <a:t>Klikk for å redigere tittelstil</a:t>
            </a:r>
          </a:p>
        </p:txBody>
      </p:sp>
      <p:sp>
        <p:nvSpPr>
          <p:cNvPr id="3" name="Plassholder for tekst 2"/>
          <p:cNvSpPr>
            <a:spLocks noGrp="1"/>
          </p:cNvSpPr>
          <p:nvPr>
            <p:ph type="body" idx="1"/>
          </p:nvPr>
        </p:nvSpPr>
        <p:spPr>
          <a:xfrm>
            <a:off x="1478158" y="8160109"/>
            <a:ext cx="18685729" cy="2667346"/>
          </a:xfrm>
        </p:spPr>
        <p:txBody>
          <a:bodyPr/>
          <a:lstStyle>
            <a:lvl1pPr marL="0" indent="0">
              <a:buNone/>
              <a:defRPr sz="4265">
                <a:solidFill>
                  <a:srgbClr val="545757"/>
                </a:solidFill>
              </a:defRPr>
            </a:lvl1pPr>
            <a:lvl2pPr marL="812444" indent="0">
              <a:buNone/>
              <a:defRPr sz="3554">
                <a:solidFill>
                  <a:schemeClr val="tx1">
                    <a:tint val="75000"/>
                  </a:schemeClr>
                </a:solidFill>
              </a:defRPr>
            </a:lvl2pPr>
            <a:lvl3pPr marL="1624889" indent="0">
              <a:buNone/>
              <a:defRPr sz="3199">
                <a:solidFill>
                  <a:schemeClr val="tx1">
                    <a:tint val="75000"/>
                  </a:schemeClr>
                </a:solidFill>
              </a:defRPr>
            </a:lvl3pPr>
            <a:lvl4pPr marL="2437333" indent="0">
              <a:buNone/>
              <a:defRPr sz="2843">
                <a:solidFill>
                  <a:schemeClr val="tx1">
                    <a:tint val="75000"/>
                  </a:schemeClr>
                </a:solidFill>
              </a:defRPr>
            </a:lvl4pPr>
            <a:lvl5pPr marL="3249778" indent="0">
              <a:buNone/>
              <a:defRPr sz="2843">
                <a:solidFill>
                  <a:schemeClr val="tx1">
                    <a:tint val="75000"/>
                  </a:schemeClr>
                </a:solidFill>
              </a:defRPr>
            </a:lvl5pPr>
            <a:lvl6pPr marL="4062222" indent="0">
              <a:buNone/>
              <a:defRPr sz="2843">
                <a:solidFill>
                  <a:schemeClr val="tx1">
                    <a:tint val="75000"/>
                  </a:schemeClr>
                </a:solidFill>
              </a:defRPr>
            </a:lvl6pPr>
            <a:lvl7pPr marL="4874666" indent="0">
              <a:buNone/>
              <a:defRPr sz="2843">
                <a:solidFill>
                  <a:schemeClr val="tx1">
                    <a:tint val="75000"/>
                  </a:schemeClr>
                </a:solidFill>
              </a:defRPr>
            </a:lvl7pPr>
            <a:lvl8pPr marL="5687111" indent="0">
              <a:buNone/>
              <a:defRPr sz="2843">
                <a:solidFill>
                  <a:schemeClr val="tx1">
                    <a:tint val="75000"/>
                  </a:schemeClr>
                </a:solidFill>
              </a:defRPr>
            </a:lvl8pPr>
            <a:lvl9pPr marL="6499555" indent="0">
              <a:buNone/>
              <a:defRPr sz="2843">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898338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tel, innhold &amp; ligg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6432867"/>
            <a:ext cx="21664613" cy="5760720"/>
          </a:xfrm>
          <a:noFill/>
        </p:spPr>
        <p:txBody>
          <a:bodyPr tIns="720000" anchor="t" anchorCtr="1">
            <a:normAutofit/>
          </a:bodyPr>
          <a:lstStyle>
            <a:lvl1pPr marL="0" indent="0">
              <a:buNone/>
              <a:defRPr sz="3600"/>
            </a:lvl1pPr>
          </a:lstStyle>
          <a:p>
            <a:r>
              <a:rPr lang="nb-NO"/>
              <a:t>Klikk ikonet for å legge til et bilde</a:t>
            </a:r>
          </a:p>
        </p:txBody>
      </p:sp>
      <p:sp>
        <p:nvSpPr>
          <p:cNvPr id="5" name="Title 4">
            <a:extLst>
              <a:ext uri="{FF2B5EF4-FFF2-40B4-BE49-F238E27FC236}">
                <a16:creationId xmlns:a16="http://schemas.microsoft.com/office/drawing/2014/main" id="{663B97D6-BA4C-4B2D-BADF-BC915A7C23E5}"/>
              </a:ext>
            </a:extLst>
          </p:cNvPr>
          <p:cNvSpPr>
            <a:spLocks noGrp="1"/>
          </p:cNvSpPr>
          <p:nvPr>
            <p:ph type="title"/>
          </p:nvPr>
        </p:nvSpPr>
        <p:spPr/>
        <p:txBody>
          <a:bodyPr/>
          <a:lstStyle/>
          <a:p>
            <a:r>
              <a:rPr lang="nb-NO"/>
              <a:t>Klikk for å redigere tittelstil</a:t>
            </a:r>
          </a:p>
        </p:txBody>
      </p:sp>
      <p:sp>
        <p:nvSpPr>
          <p:cNvPr id="9" name="Plassholder for tekst 7">
            <a:extLst>
              <a:ext uri="{FF2B5EF4-FFF2-40B4-BE49-F238E27FC236}">
                <a16:creationId xmlns:a16="http://schemas.microsoft.com/office/drawing/2014/main" id="{076B5D6D-5178-4EE5-9EB8-FCAC91EBBDE3}"/>
              </a:ext>
            </a:extLst>
          </p:cNvPr>
          <p:cNvSpPr>
            <a:spLocks noGrp="1"/>
          </p:cNvSpPr>
          <p:nvPr>
            <p:ph type="body" sz="quarter" idx="14"/>
          </p:nvPr>
        </p:nvSpPr>
        <p:spPr>
          <a:xfrm>
            <a:off x="1944688" y="3233738"/>
            <a:ext cx="17821275" cy="790919"/>
          </a:xfrm>
        </p:spPr>
        <p:txBody>
          <a:bodyPr/>
          <a:lstStyle>
            <a:lvl1pPr marL="0" indent="0">
              <a:buNone/>
              <a:defRPr/>
            </a:lvl1pPr>
          </a:lstStyle>
          <a:p>
            <a:pPr lvl="0"/>
            <a:r>
              <a:rPr lang="nb-NO"/>
              <a:t>Rediger tekststiler i malen</a:t>
            </a:r>
          </a:p>
        </p:txBody>
      </p:sp>
      <p:sp>
        <p:nvSpPr>
          <p:cNvPr id="10" name="Plassholder for innhold 2">
            <a:extLst>
              <a:ext uri="{FF2B5EF4-FFF2-40B4-BE49-F238E27FC236}">
                <a16:creationId xmlns:a16="http://schemas.microsoft.com/office/drawing/2014/main" id="{12C1C189-9DC2-4E99-865D-912204CE848A}"/>
              </a:ext>
            </a:extLst>
          </p:cNvPr>
          <p:cNvSpPr>
            <a:spLocks noGrp="1"/>
          </p:cNvSpPr>
          <p:nvPr>
            <p:ph idx="1"/>
          </p:nvPr>
        </p:nvSpPr>
        <p:spPr>
          <a:xfrm>
            <a:off x="1944243" y="4286250"/>
            <a:ext cx="17822228" cy="15621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281897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tel, innhold &amp;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1655361" y="0"/>
            <a:ext cx="10009251" cy="12193588"/>
          </a:xfrm>
          <a:prstGeom prst="rect">
            <a:avLst/>
          </a:prstGeom>
          <a:noFill/>
        </p:spPr>
        <p:txBody>
          <a:bodyPr lIns="0" tIns="2160000" rIns="0" bIns="0" anchor="t" anchorCtr="1"/>
          <a:lstStyle>
            <a:lvl1pPr marL="0" indent="0">
              <a:buNone/>
              <a:defRPr sz="3600"/>
            </a:lvl1pPr>
          </a:lstStyle>
          <a:p>
            <a:r>
              <a:rPr lang="nb-NO"/>
              <a:t>Klikk ikonet for å legge til et bilde</a:t>
            </a:r>
          </a:p>
        </p:txBody>
      </p:sp>
      <p:sp>
        <p:nvSpPr>
          <p:cNvPr id="9" name="Plassholder for dato 8"/>
          <p:cNvSpPr>
            <a:spLocks noGrp="1"/>
          </p:cNvSpPr>
          <p:nvPr>
            <p:ph type="dt" sz="half" idx="14"/>
          </p:nvPr>
        </p:nvSpPr>
        <p:spPr/>
        <p:txBody>
          <a:bodyPr/>
          <a:lstStyle/>
          <a:p>
            <a:fld id="{983651F3-9B16-40C6-B209-3688FC9C95F6}" type="datetimeFigureOut">
              <a:rPr lang="nb-NO" noProof="0" smtClean="0"/>
              <a:pPr/>
              <a:t>24.06.2024</a:t>
            </a:fld>
            <a:endParaRPr lang="nb-NO" noProof="0"/>
          </a:p>
        </p:txBody>
      </p:sp>
      <p:sp>
        <p:nvSpPr>
          <p:cNvPr id="10" name="Plassholder for bunntekst 9"/>
          <p:cNvSpPr>
            <a:spLocks noGrp="1"/>
          </p:cNvSpPr>
          <p:nvPr>
            <p:ph type="ftr" sz="quarter" idx="15"/>
          </p:nvPr>
        </p:nvSpPr>
        <p:spPr/>
        <p:txBody>
          <a:bodyPr/>
          <a:lstStyle/>
          <a:p>
            <a:endParaRPr lang="nb-NO" noProof="0"/>
          </a:p>
        </p:txBody>
      </p:sp>
      <p:sp>
        <p:nvSpPr>
          <p:cNvPr id="11" name="Plassholder for lysbildenummer 10"/>
          <p:cNvSpPr>
            <a:spLocks noGrp="1"/>
          </p:cNvSpPr>
          <p:nvPr>
            <p:ph type="sldNum" sz="quarter" idx="16"/>
          </p:nvPr>
        </p:nvSpPr>
        <p:spPr/>
        <p:txBody>
          <a:bodyPr/>
          <a:lstStyle/>
          <a:p>
            <a:fld id="{5751DFAA-887F-4071-8EAD-E8CA316FCF06}" type="slidenum">
              <a:rPr lang="nb-NO" noProof="0" smtClean="0"/>
              <a:pPr/>
              <a:t>‹#›</a:t>
            </a:fld>
            <a:endParaRPr lang="nb-NO" noProof="0"/>
          </a:p>
        </p:txBody>
      </p:sp>
      <p:sp>
        <p:nvSpPr>
          <p:cNvPr id="13" name="Title 4">
            <a:extLst>
              <a:ext uri="{FF2B5EF4-FFF2-40B4-BE49-F238E27FC236}">
                <a16:creationId xmlns:a16="http://schemas.microsoft.com/office/drawing/2014/main" id="{42250638-35B3-4683-89E4-917B926104EB}"/>
              </a:ext>
            </a:extLst>
          </p:cNvPr>
          <p:cNvSpPr>
            <a:spLocks noGrp="1"/>
          </p:cNvSpPr>
          <p:nvPr>
            <p:ph type="title"/>
          </p:nvPr>
        </p:nvSpPr>
        <p:spPr>
          <a:xfrm>
            <a:off x="1944242" y="457200"/>
            <a:ext cx="8990458" cy="2518522"/>
          </a:xfrm>
        </p:spPr>
        <p:txBody>
          <a:bodyPr/>
          <a:lstStyle/>
          <a:p>
            <a:r>
              <a:rPr lang="nb-NO"/>
              <a:t>Klikk for å redigere tittelstil</a:t>
            </a:r>
          </a:p>
        </p:txBody>
      </p:sp>
      <p:sp>
        <p:nvSpPr>
          <p:cNvPr id="14" name="Plassholder for tekst 7">
            <a:extLst>
              <a:ext uri="{FF2B5EF4-FFF2-40B4-BE49-F238E27FC236}">
                <a16:creationId xmlns:a16="http://schemas.microsoft.com/office/drawing/2014/main" id="{4C6D0388-B853-43E5-8AD4-745A495F125B}"/>
              </a:ext>
            </a:extLst>
          </p:cNvPr>
          <p:cNvSpPr>
            <a:spLocks noGrp="1"/>
          </p:cNvSpPr>
          <p:nvPr>
            <p:ph type="body" sz="quarter" idx="17"/>
          </p:nvPr>
        </p:nvSpPr>
        <p:spPr>
          <a:xfrm>
            <a:off x="1944688" y="3233738"/>
            <a:ext cx="8989977" cy="790919"/>
          </a:xfrm>
        </p:spPr>
        <p:txBody>
          <a:bodyPr/>
          <a:lstStyle>
            <a:lvl1pPr marL="0" indent="0">
              <a:buNone/>
              <a:defRPr/>
            </a:lvl1pPr>
          </a:lstStyle>
          <a:p>
            <a:pPr lvl="0"/>
            <a:r>
              <a:rPr lang="nb-NO"/>
              <a:t>Rediger tekststiler i malen</a:t>
            </a:r>
          </a:p>
        </p:txBody>
      </p:sp>
      <p:sp>
        <p:nvSpPr>
          <p:cNvPr id="15" name="Plassholder for innhold 2">
            <a:extLst>
              <a:ext uri="{FF2B5EF4-FFF2-40B4-BE49-F238E27FC236}">
                <a16:creationId xmlns:a16="http://schemas.microsoft.com/office/drawing/2014/main" id="{E757C0A9-14D5-40F7-9F93-256354ECA639}"/>
              </a:ext>
            </a:extLst>
          </p:cNvPr>
          <p:cNvSpPr>
            <a:spLocks noGrp="1"/>
          </p:cNvSpPr>
          <p:nvPr>
            <p:ph idx="1"/>
          </p:nvPr>
        </p:nvSpPr>
        <p:spPr>
          <a:xfrm>
            <a:off x="1944243" y="4286249"/>
            <a:ext cx="8990458" cy="618625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57169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944243" y="3996500"/>
            <a:ext cx="8641080" cy="648081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11125390" y="3996500"/>
            <a:ext cx="8641080" cy="648081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83651F3-9B16-40C6-B209-3688FC9C95F6}" type="datetimeFigureOut">
              <a:rPr lang="nb-NO" smtClean="0"/>
              <a:t>24.06.2024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559418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944242" y="3996500"/>
            <a:ext cx="8641080" cy="1178615"/>
          </a:xfrm>
        </p:spPr>
        <p:txBody>
          <a:bodyPr anchor="t" anchorCtr="0">
            <a:normAutofit/>
          </a:bodyPr>
          <a:lstStyle>
            <a:lvl1pPr marL="0" indent="0">
              <a:buNone/>
              <a:defRPr sz="4000" b="1">
                <a:latin typeface="Arial" panose="020B0604020202020204" pitchFamily="34" charset="0"/>
                <a:cs typeface="Arial" panose="020B0604020202020204" pitchFamily="34" charset="0"/>
              </a:defRPr>
            </a:lvl1pPr>
            <a:lvl2pPr marL="812444" indent="0">
              <a:buNone/>
              <a:defRPr sz="3554" b="1"/>
            </a:lvl2pPr>
            <a:lvl3pPr marL="1624889" indent="0">
              <a:buNone/>
              <a:defRPr sz="3199" b="1"/>
            </a:lvl3pPr>
            <a:lvl4pPr marL="2437333" indent="0">
              <a:buNone/>
              <a:defRPr sz="2843" b="1"/>
            </a:lvl4pPr>
            <a:lvl5pPr marL="3249778" indent="0">
              <a:buNone/>
              <a:defRPr sz="2843" b="1"/>
            </a:lvl5pPr>
            <a:lvl6pPr marL="4062222" indent="0">
              <a:buNone/>
              <a:defRPr sz="2843" b="1"/>
            </a:lvl6pPr>
            <a:lvl7pPr marL="4874666" indent="0">
              <a:buNone/>
              <a:defRPr sz="2843" b="1"/>
            </a:lvl7pPr>
            <a:lvl8pPr marL="5687111" indent="0">
              <a:buNone/>
              <a:defRPr sz="2843" b="1"/>
            </a:lvl8pPr>
            <a:lvl9pPr marL="6499555" indent="0">
              <a:buNone/>
              <a:defRPr sz="2843" b="1"/>
            </a:lvl9pPr>
          </a:lstStyle>
          <a:p>
            <a:pPr lvl="0"/>
            <a:r>
              <a:rPr lang="nb-NO"/>
              <a:t>Rediger tekststiler i malen</a:t>
            </a:r>
          </a:p>
        </p:txBody>
      </p:sp>
      <p:sp>
        <p:nvSpPr>
          <p:cNvPr id="4" name="Plassholder for innhold 3"/>
          <p:cNvSpPr>
            <a:spLocks noGrp="1"/>
          </p:cNvSpPr>
          <p:nvPr>
            <p:ph sz="half" idx="2"/>
          </p:nvPr>
        </p:nvSpPr>
        <p:spPr>
          <a:xfrm>
            <a:off x="1944242" y="5175115"/>
            <a:ext cx="8641080" cy="537261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11125390" y="3996500"/>
            <a:ext cx="8641080" cy="1178615"/>
          </a:xfrm>
        </p:spPr>
        <p:txBody>
          <a:bodyPr anchor="t" anchorCtr="0">
            <a:normAutofit/>
          </a:bodyPr>
          <a:lstStyle>
            <a:lvl1pPr marL="0" indent="0">
              <a:buNone/>
              <a:defRPr sz="4000" b="1">
                <a:latin typeface="Arial" panose="020B0604020202020204" pitchFamily="34" charset="0"/>
                <a:cs typeface="Arial" panose="020B0604020202020204" pitchFamily="34" charset="0"/>
              </a:defRPr>
            </a:lvl1pPr>
            <a:lvl2pPr marL="812444" indent="0">
              <a:buNone/>
              <a:defRPr sz="3554" b="1"/>
            </a:lvl2pPr>
            <a:lvl3pPr marL="1624889" indent="0">
              <a:buNone/>
              <a:defRPr sz="3199" b="1"/>
            </a:lvl3pPr>
            <a:lvl4pPr marL="2437333" indent="0">
              <a:buNone/>
              <a:defRPr sz="2843" b="1"/>
            </a:lvl4pPr>
            <a:lvl5pPr marL="3249778" indent="0">
              <a:buNone/>
              <a:defRPr sz="2843" b="1"/>
            </a:lvl5pPr>
            <a:lvl6pPr marL="4062222" indent="0">
              <a:buNone/>
              <a:defRPr sz="2843" b="1"/>
            </a:lvl6pPr>
            <a:lvl7pPr marL="4874666" indent="0">
              <a:buNone/>
              <a:defRPr sz="2843" b="1"/>
            </a:lvl7pPr>
            <a:lvl8pPr marL="5687111" indent="0">
              <a:buNone/>
              <a:defRPr sz="2843" b="1"/>
            </a:lvl8pPr>
            <a:lvl9pPr marL="6499555" indent="0">
              <a:buNone/>
              <a:defRPr sz="2843" b="1"/>
            </a:lvl9pPr>
          </a:lstStyle>
          <a:p>
            <a:pPr lvl="0"/>
            <a:r>
              <a:rPr lang="nb-NO"/>
              <a:t>Rediger tekststiler i malen</a:t>
            </a:r>
          </a:p>
        </p:txBody>
      </p:sp>
      <p:sp>
        <p:nvSpPr>
          <p:cNvPr id="6" name="Plassholder for innhold 5"/>
          <p:cNvSpPr>
            <a:spLocks noGrp="1"/>
          </p:cNvSpPr>
          <p:nvPr>
            <p:ph sz="quarter" idx="4"/>
          </p:nvPr>
        </p:nvSpPr>
        <p:spPr>
          <a:xfrm>
            <a:off x="11125390" y="5175116"/>
            <a:ext cx="8641080" cy="537261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83651F3-9B16-40C6-B209-3688FC9C95F6}" type="datetimeFigureOut">
              <a:rPr lang="nb-NO" smtClean="0"/>
              <a:t>24.06.2024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5330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undertittel &amp;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4"/>
          </p:nvPr>
        </p:nvSpPr>
        <p:spPr>
          <a:xfrm>
            <a:off x="1944688" y="3233738"/>
            <a:ext cx="17821275" cy="790919"/>
          </a:xfrm>
        </p:spPr>
        <p:txBody>
          <a:bodyPr/>
          <a:lstStyle>
            <a:lvl1pPr marL="0" indent="0">
              <a:buNone/>
              <a:defRPr/>
            </a:lvl1pPr>
          </a:lstStyle>
          <a:p>
            <a:pPr lvl="0"/>
            <a:r>
              <a:rPr lang="nb-NO"/>
              <a:t>Klikk for å redigere tekststiler i malen</a:t>
            </a:r>
          </a:p>
        </p:txBody>
      </p:sp>
      <p:sp>
        <p:nvSpPr>
          <p:cNvPr id="7" name="Title 6">
            <a:extLst>
              <a:ext uri="{FF2B5EF4-FFF2-40B4-BE49-F238E27FC236}">
                <a16:creationId xmlns:a16="http://schemas.microsoft.com/office/drawing/2014/main" id="{14CB732C-A766-4F64-8D72-CA7228100469}"/>
              </a:ext>
            </a:extLst>
          </p:cNvPr>
          <p:cNvSpPr>
            <a:spLocks noGrp="1"/>
          </p:cNvSpPr>
          <p:nvPr>
            <p:ph type="title"/>
          </p:nvPr>
        </p:nvSpPr>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38C2E8F5-31CA-4B71-9802-64F61F7939EB}"/>
              </a:ext>
            </a:extLst>
          </p:cNvPr>
          <p:cNvSpPr>
            <a:spLocks noGrp="1"/>
          </p:cNvSpPr>
          <p:nvPr>
            <p:ph idx="1"/>
          </p:nvPr>
        </p:nvSpPr>
        <p:spPr>
          <a:xfrm>
            <a:off x="1944243" y="4286250"/>
            <a:ext cx="17822228" cy="619106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607371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Tomt Sor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482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Tomt H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2795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24.06.2024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7179945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t /m logo">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24.06.2024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6749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2708077" y="1995572"/>
            <a:ext cx="16248460" cy="4245175"/>
          </a:xfrm>
        </p:spPr>
        <p:txBody>
          <a:bodyPr anchor="b"/>
          <a:lstStyle>
            <a:lvl1pPr algn="ctr">
              <a:defRPr sz="10662"/>
            </a:lvl1pPr>
          </a:lstStyle>
          <a:p>
            <a:r>
              <a:rPr lang="nb-NO"/>
              <a:t>Klikk for å redigere tittelstil</a:t>
            </a:r>
          </a:p>
        </p:txBody>
      </p:sp>
      <p:sp>
        <p:nvSpPr>
          <p:cNvPr id="3" name="Undertittel 2"/>
          <p:cNvSpPr>
            <a:spLocks noGrp="1"/>
          </p:cNvSpPr>
          <p:nvPr>
            <p:ph type="subTitle" idx="1"/>
          </p:nvPr>
        </p:nvSpPr>
        <p:spPr>
          <a:xfrm>
            <a:off x="2708077" y="6404457"/>
            <a:ext cx="16248460" cy="2943960"/>
          </a:xfrm>
        </p:spPr>
        <p:txBody>
          <a:bodyPr/>
          <a:lstStyle>
            <a:lvl1pPr marL="0" indent="0" algn="ctr">
              <a:buNone/>
              <a:defRPr sz="4265"/>
            </a:lvl1pPr>
            <a:lvl2pPr marL="812444" indent="0" algn="ctr">
              <a:buNone/>
              <a:defRPr sz="3554"/>
            </a:lvl2pPr>
            <a:lvl3pPr marL="1624889" indent="0" algn="ctr">
              <a:buNone/>
              <a:defRPr sz="3199"/>
            </a:lvl3pPr>
            <a:lvl4pPr marL="2437333" indent="0" algn="ctr">
              <a:buNone/>
              <a:defRPr sz="2843"/>
            </a:lvl4pPr>
            <a:lvl5pPr marL="3249778" indent="0" algn="ctr">
              <a:buNone/>
              <a:defRPr sz="2843"/>
            </a:lvl5pPr>
            <a:lvl6pPr marL="4062222" indent="0" algn="ctr">
              <a:buNone/>
              <a:defRPr sz="2843"/>
            </a:lvl6pPr>
            <a:lvl7pPr marL="4874666" indent="0" algn="ctr">
              <a:buNone/>
              <a:defRPr sz="2843"/>
            </a:lvl7pPr>
            <a:lvl8pPr marL="5687111" indent="0" algn="ctr">
              <a:buNone/>
              <a:defRPr sz="2843"/>
            </a:lvl8pPr>
            <a:lvl9pPr marL="6499555" indent="0" algn="ctr">
              <a:buNone/>
              <a:defRPr sz="2843"/>
            </a:lvl9pPr>
          </a:lstStyle>
          <a:p>
            <a:r>
              <a:rPr lang="nb-NO"/>
              <a:t>Klikk for å redigere undertittelstil i malen</a:t>
            </a:r>
          </a:p>
        </p:txBody>
      </p:sp>
      <p:sp>
        <p:nvSpPr>
          <p:cNvPr id="4" name="Plassholder for dato 3"/>
          <p:cNvSpPr>
            <a:spLocks noGrp="1"/>
          </p:cNvSpPr>
          <p:nvPr>
            <p:ph type="dt" sz="half" idx="10"/>
          </p:nvPr>
        </p:nvSpPr>
        <p:spPr/>
        <p:txBody>
          <a:bodyPr/>
          <a:lstStyle/>
          <a:p>
            <a:fld id="{EC19BCAD-7741-4679-BCD9-7520E34214BD}"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0777C6-9AB3-43D0-881A-C80E0C121FE4}" type="slidenum">
              <a:rPr lang="nb-NO" smtClean="0"/>
              <a:t>‹#›</a:t>
            </a:fld>
            <a:endParaRPr lang="nb-NO"/>
          </a:p>
        </p:txBody>
      </p:sp>
    </p:spTree>
    <p:extLst>
      <p:ext uri="{BB962C8B-B14F-4D97-AF65-F5344CB8AC3E}">
        <p14:creationId xmlns:p14="http://schemas.microsoft.com/office/powerpoint/2010/main" val="26772665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C19BCAD-7741-4679-BCD9-7520E34214BD}"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0777C6-9AB3-43D0-881A-C80E0C121FE4}" type="slidenum">
              <a:rPr lang="nb-NO" smtClean="0"/>
              <a:t>‹#›</a:t>
            </a:fld>
            <a:endParaRPr lang="nb-NO"/>
          </a:p>
        </p:txBody>
      </p:sp>
    </p:spTree>
    <p:extLst>
      <p:ext uri="{BB962C8B-B14F-4D97-AF65-F5344CB8AC3E}">
        <p14:creationId xmlns:p14="http://schemas.microsoft.com/office/powerpoint/2010/main" val="30771692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478158" y="3039931"/>
            <a:ext cx="18685729" cy="5072193"/>
          </a:xfrm>
        </p:spPr>
        <p:txBody>
          <a:bodyPr anchor="b"/>
          <a:lstStyle>
            <a:lvl1pPr>
              <a:defRPr sz="10662"/>
            </a:lvl1pPr>
          </a:lstStyle>
          <a:p>
            <a:r>
              <a:rPr lang="nb-NO"/>
              <a:t>Klikk for å redigere tittelstil</a:t>
            </a:r>
          </a:p>
        </p:txBody>
      </p:sp>
      <p:sp>
        <p:nvSpPr>
          <p:cNvPr id="3" name="Plassholder for tekst 2"/>
          <p:cNvSpPr>
            <a:spLocks noGrp="1"/>
          </p:cNvSpPr>
          <p:nvPr>
            <p:ph type="body" idx="1"/>
          </p:nvPr>
        </p:nvSpPr>
        <p:spPr>
          <a:xfrm>
            <a:off x="1478158" y="8160109"/>
            <a:ext cx="18685729" cy="2667346"/>
          </a:xfrm>
        </p:spPr>
        <p:txBody>
          <a:bodyPr/>
          <a:lstStyle>
            <a:lvl1pPr marL="0" indent="0">
              <a:buNone/>
              <a:defRPr sz="4265">
                <a:solidFill>
                  <a:schemeClr val="tx1">
                    <a:tint val="75000"/>
                  </a:schemeClr>
                </a:solidFill>
              </a:defRPr>
            </a:lvl1pPr>
            <a:lvl2pPr marL="812444" indent="0">
              <a:buNone/>
              <a:defRPr sz="3554">
                <a:solidFill>
                  <a:schemeClr val="tx1">
                    <a:tint val="75000"/>
                  </a:schemeClr>
                </a:solidFill>
              </a:defRPr>
            </a:lvl2pPr>
            <a:lvl3pPr marL="1624889" indent="0">
              <a:buNone/>
              <a:defRPr sz="3199">
                <a:solidFill>
                  <a:schemeClr val="tx1">
                    <a:tint val="75000"/>
                  </a:schemeClr>
                </a:solidFill>
              </a:defRPr>
            </a:lvl3pPr>
            <a:lvl4pPr marL="2437333" indent="0">
              <a:buNone/>
              <a:defRPr sz="2843">
                <a:solidFill>
                  <a:schemeClr val="tx1">
                    <a:tint val="75000"/>
                  </a:schemeClr>
                </a:solidFill>
              </a:defRPr>
            </a:lvl4pPr>
            <a:lvl5pPr marL="3249778" indent="0">
              <a:buNone/>
              <a:defRPr sz="2843">
                <a:solidFill>
                  <a:schemeClr val="tx1">
                    <a:tint val="75000"/>
                  </a:schemeClr>
                </a:solidFill>
              </a:defRPr>
            </a:lvl5pPr>
            <a:lvl6pPr marL="4062222" indent="0">
              <a:buNone/>
              <a:defRPr sz="2843">
                <a:solidFill>
                  <a:schemeClr val="tx1">
                    <a:tint val="75000"/>
                  </a:schemeClr>
                </a:solidFill>
              </a:defRPr>
            </a:lvl6pPr>
            <a:lvl7pPr marL="4874666" indent="0">
              <a:buNone/>
              <a:defRPr sz="2843">
                <a:solidFill>
                  <a:schemeClr val="tx1">
                    <a:tint val="75000"/>
                  </a:schemeClr>
                </a:solidFill>
              </a:defRPr>
            </a:lvl7pPr>
            <a:lvl8pPr marL="5687111" indent="0">
              <a:buNone/>
              <a:defRPr sz="2843">
                <a:solidFill>
                  <a:schemeClr val="tx1">
                    <a:tint val="75000"/>
                  </a:schemeClr>
                </a:solidFill>
              </a:defRPr>
            </a:lvl8pPr>
            <a:lvl9pPr marL="6499555" indent="0">
              <a:buNone/>
              <a:defRPr sz="2843">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EC19BCAD-7741-4679-BCD9-7520E34214BD}"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0777C6-9AB3-43D0-881A-C80E0C121FE4}" type="slidenum">
              <a:rPr lang="nb-NO" smtClean="0"/>
              <a:t>‹#›</a:t>
            </a:fld>
            <a:endParaRPr lang="nb-NO"/>
          </a:p>
        </p:txBody>
      </p:sp>
    </p:spTree>
    <p:extLst>
      <p:ext uri="{BB962C8B-B14F-4D97-AF65-F5344CB8AC3E}">
        <p14:creationId xmlns:p14="http://schemas.microsoft.com/office/powerpoint/2010/main" val="17884739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489442" y="3245978"/>
            <a:ext cx="9207461" cy="773672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10967710" y="3245978"/>
            <a:ext cx="9207461" cy="773672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EC19BCAD-7741-4679-BCD9-7520E34214BD}" type="datetimeFigureOut">
              <a:rPr lang="nb-NO" smtClean="0"/>
              <a:t>24.06.2024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0777C6-9AB3-43D0-881A-C80E0C121FE4}" type="slidenum">
              <a:rPr lang="nb-NO" smtClean="0"/>
              <a:t>‹#›</a:t>
            </a:fld>
            <a:endParaRPr lang="nb-NO"/>
          </a:p>
        </p:txBody>
      </p:sp>
    </p:spTree>
    <p:extLst>
      <p:ext uri="{BB962C8B-B14F-4D97-AF65-F5344CB8AC3E}">
        <p14:creationId xmlns:p14="http://schemas.microsoft.com/office/powerpoint/2010/main" val="1041167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1492264" y="649197"/>
            <a:ext cx="18685729" cy="2356863"/>
          </a:xfrm>
        </p:spPr>
        <p:txBody>
          <a:bodyPr/>
          <a:lstStyle/>
          <a:p>
            <a:r>
              <a:rPr lang="nb-NO"/>
              <a:t>Klikk for å redigere tittelstil</a:t>
            </a:r>
          </a:p>
        </p:txBody>
      </p:sp>
      <p:sp>
        <p:nvSpPr>
          <p:cNvPr id="3" name="Plassholder for tekst 2"/>
          <p:cNvSpPr>
            <a:spLocks noGrp="1"/>
          </p:cNvSpPr>
          <p:nvPr>
            <p:ph type="body" idx="1"/>
          </p:nvPr>
        </p:nvSpPr>
        <p:spPr>
          <a:xfrm>
            <a:off x="1492265" y="2989124"/>
            <a:ext cx="9165146" cy="1464923"/>
          </a:xfrm>
        </p:spPr>
        <p:txBody>
          <a:bodyPr anchor="b"/>
          <a:lstStyle>
            <a:lvl1pPr marL="0" indent="0">
              <a:buNone/>
              <a:defRPr sz="4265" b="1"/>
            </a:lvl1pPr>
            <a:lvl2pPr marL="812444" indent="0">
              <a:buNone/>
              <a:defRPr sz="3554" b="1"/>
            </a:lvl2pPr>
            <a:lvl3pPr marL="1624889" indent="0">
              <a:buNone/>
              <a:defRPr sz="3199" b="1"/>
            </a:lvl3pPr>
            <a:lvl4pPr marL="2437333" indent="0">
              <a:buNone/>
              <a:defRPr sz="2843" b="1"/>
            </a:lvl4pPr>
            <a:lvl5pPr marL="3249778" indent="0">
              <a:buNone/>
              <a:defRPr sz="2843" b="1"/>
            </a:lvl5pPr>
            <a:lvl6pPr marL="4062222" indent="0">
              <a:buNone/>
              <a:defRPr sz="2843" b="1"/>
            </a:lvl6pPr>
            <a:lvl7pPr marL="4874666" indent="0">
              <a:buNone/>
              <a:defRPr sz="2843" b="1"/>
            </a:lvl7pPr>
            <a:lvl8pPr marL="5687111" indent="0">
              <a:buNone/>
              <a:defRPr sz="2843" b="1"/>
            </a:lvl8pPr>
            <a:lvl9pPr marL="6499555" indent="0">
              <a:buNone/>
              <a:defRPr sz="2843" b="1"/>
            </a:lvl9pPr>
          </a:lstStyle>
          <a:p>
            <a:pPr lvl="0"/>
            <a:r>
              <a:rPr lang="nb-NO"/>
              <a:t>Rediger tekststiler i malen</a:t>
            </a:r>
          </a:p>
        </p:txBody>
      </p:sp>
      <p:sp>
        <p:nvSpPr>
          <p:cNvPr id="4" name="Plassholder for innhold 3"/>
          <p:cNvSpPr>
            <a:spLocks noGrp="1"/>
          </p:cNvSpPr>
          <p:nvPr>
            <p:ph sz="half" idx="2"/>
          </p:nvPr>
        </p:nvSpPr>
        <p:spPr>
          <a:xfrm>
            <a:off x="1492265" y="4454047"/>
            <a:ext cx="9165146" cy="655123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10967710" y="2989124"/>
            <a:ext cx="9210282" cy="1464923"/>
          </a:xfrm>
        </p:spPr>
        <p:txBody>
          <a:bodyPr anchor="b"/>
          <a:lstStyle>
            <a:lvl1pPr marL="0" indent="0">
              <a:buNone/>
              <a:defRPr sz="4265" b="1"/>
            </a:lvl1pPr>
            <a:lvl2pPr marL="812444" indent="0">
              <a:buNone/>
              <a:defRPr sz="3554" b="1"/>
            </a:lvl2pPr>
            <a:lvl3pPr marL="1624889" indent="0">
              <a:buNone/>
              <a:defRPr sz="3199" b="1"/>
            </a:lvl3pPr>
            <a:lvl4pPr marL="2437333" indent="0">
              <a:buNone/>
              <a:defRPr sz="2843" b="1"/>
            </a:lvl4pPr>
            <a:lvl5pPr marL="3249778" indent="0">
              <a:buNone/>
              <a:defRPr sz="2843" b="1"/>
            </a:lvl5pPr>
            <a:lvl6pPr marL="4062222" indent="0">
              <a:buNone/>
              <a:defRPr sz="2843" b="1"/>
            </a:lvl6pPr>
            <a:lvl7pPr marL="4874666" indent="0">
              <a:buNone/>
              <a:defRPr sz="2843" b="1"/>
            </a:lvl7pPr>
            <a:lvl8pPr marL="5687111" indent="0">
              <a:buNone/>
              <a:defRPr sz="2843" b="1"/>
            </a:lvl8pPr>
            <a:lvl9pPr marL="6499555" indent="0">
              <a:buNone/>
              <a:defRPr sz="2843" b="1"/>
            </a:lvl9pPr>
          </a:lstStyle>
          <a:p>
            <a:pPr lvl="0"/>
            <a:r>
              <a:rPr lang="nb-NO"/>
              <a:t>Rediger tekststiler i malen</a:t>
            </a:r>
          </a:p>
        </p:txBody>
      </p:sp>
      <p:sp>
        <p:nvSpPr>
          <p:cNvPr id="6" name="Plassholder for innhold 5"/>
          <p:cNvSpPr>
            <a:spLocks noGrp="1"/>
          </p:cNvSpPr>
          <p:nvPr>
            <p:ph sz="quarter" idx="4"/>
          </p:nvPr>
        </p:nvSpPr>
        <p:spPr>
          <a:xfrm>
            <a:off x="10967710" y="4454047"/>
            <a:ext cx="9210282" cy="655123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EC19BCAD-7741-4679-BCD9-7520E34214BD}" type="datetimeFigureOut">
              <a:rPr lang="nb-NO" smtClean="0"/>
              <a:t>24.06.2024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C0777C6-9AB3-43D0-881A-C80E0C121FE4}" type="slidenum">
              <a:rPr lang="nb-NO" smtClean="0"/>
              <a:t>‹#›</a:t>
            </a:fld>
            <a:endParaRPr lang="nb-NO"/>
          </a:p>
        </p:txBody>
      </p:sp>
    </p:spTree>
    <p:extLst>
      <p:ext uri="{BB962C8B-B14F-4D97-AF65-F5344CB8AC3E}">
        <p14:creationId xmlns:p14="http://schemas.microsoft.com/office/powerpoint/2010/main" val="4211836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EC19BCAD-7741-4679-BCD9-7520E34214BD}" type="datetimeFigureOut">
              <a:rPr lang="nb-NO" smtClean="0"/>
              <a:t>24.06.2024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C0777C6-9AB3-43D0-881A-C80E0C121FE4}" type="slidenum">
              <a:rPr lang="nb-NO" smtClean="0"/>
              <a:t>‹#›</a:t>
            </a:fld>
            <a:endParaRPr lang="nb-NO"/>
          </a:p>
        </p:txBody>
      </p:sp>
    </p:spTree>
    <p:extLst>
      <p:ext uri="{BB962C8B-B14F-4D97-AF65-F5344CB8AC3E}">
        <p14:creationId xmlns:p14="http://schemas.microsoft.com/office/powerpoint/2010/main" val="2880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478158" y="3039931"/>
            <a:ext cx="18685729" cy="5072193"/>
          </a:xfrm>
        </p:spPr>
        <p:txBody>
          <a:bodyPr anchor="b"/>
          <a:lstStyle>
            <a:lvl1pPr>
              <a:defRPr sz="10662"/>
            </a:lvl1pPr>
          </a:lstStyle>
          <a:p>
            <a:r>
              <a:rPr lang="nb-NO"/>
              <a:t>Klikk for å redigere tittelstil</a:t>
            </a:r>
          </a:p>
        </p:txBody>
      </p:sp>
      <p:sp>
        <p:nvSpPr>
          <p:cNvPr id="3" name="Plassholder for tekst 2"/>
          <p:cNvSpPr>
            <a:spLocks noGrp="1"/>
          </p:cNvSpPr>
          <p:nvPr>
            <p:ph type="body" idx="1"/>
          </p:nvPr>
        </p:nvSpPr>
        <p:spPr>
          <a:xfrm>
            <a:off x="1478158" y="8160109"/>
            <a:ext cx="18685729" cy="2667346"/>
          </a:xfrm>
        </p:spPr>
        <p:txBody>
          <a:bodyPr/>
          <a:lstStyle>
            <a:lvl1pPr marL="0" indent="0">
              <a:buNone/>
              <a:defRPr sz="4265">
                <a:solidFill>
                  <a:srgbClr val="545757"/>
                </a:solidFill>
              </a:defRPr>
            </a:lvl1pPr>
            <a:lvl2pPr marL="812444" indent="0">
              <a:buNone/>
              <a:defRPr sz="3554">
                <a:solidFill>
                  <a:schemeClr val="tx1">
                    <a:tint val="75000"/>
                  </a:schemeClr>
                </a:solidFill>
              </a:defRPr>
            </a:lvl2pPr>
            <a:lvl3pPr marL="1624889" indent="0">
              <a:buNone/>
              <a:defRPr sz="3199">
                <a:solidFill>
                  <a:schemeClr val="tx1">
                    <a:tint val="75000"/>
                  </a:schemeClr>
                </a:solidFill>
              </a:defRPr>
            </a:lvl3pPr>
            <a:lvl4pPr marL="2437333" indent="0">
              <a:buNone/>
              <a:defRPr sz="2843">
                <a:solidFill>
                  <a:schemeClr val="tx1">
                    <a:tint val="75000"/>
                  </a:schemeClr>
                </a:solidFill>
              </a:defRPr>
            </a:lvl4pPr>
            <a:lvl5pPr marL="3249778" indent="0">
              <a:buNone/>
              <a:defRPr sz="2843">
                <a:solidFill>
                  <a:schemeClr val="tx1">
                    <a:tint val="75000"/>
                  </a:schemeClr>
                </a:solidFill>
              </a:defRPr>
            </a:lvl5pPr>
            <a:lvl6pPr marL="4062222" indent="0">
              <a:buNone/>
              <a:defRPr sz="2843">
                <a:solidFill>
                  <a:schemeClr val="tx1">
                    <a:tint val="75000"/>
                  </a:schemeClr>
                </a:solidFill>
              </a:defRPr>
            </a:lvl6pPr>
            <a:lvl7pPr marL="4874666" indent="0">
              <a:buNone/>
              <a:defRPr sz="2843">
                <a:solidFill>
                  <a:schemeClr val="tx1">
                    <a:tint val="75000"/>
                  </a:schemeClr>
                </a:solidFill>
              </a:defRPr>
            </a:lvl7pPr>
            <a:lvl8pPr marL="5687111" indent="0">
              <a:buNone/>
              <a:defRPr sz="2843">
                <a:solidFill>
                  <a:schemeClr val="tx1">
                    <a:tint val="75000"/>
                  </a:schemeClr>
                </a:solidFill>
              </a:defRPr>
            </a:lvl8pPr>
            <a:lvl9pPr marL="6499555" indent="0">
              <a:buNone/>
              <a:defRPr sz="2843">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58411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C19BCAD-7741-4679-BCD9-7520E34214BD}" type="datetimeFigureOut">
              <a:rPr lang="nb-NO" smtClean="0"/>
              <a:t>24.06.2024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C0777C6-9AB3-43D0-881A-C80E0C121FE4}" type="slidenum">
              <a:rPr lang="nb-NO" smtClean="0"/>
              <a:t>‹#›</a:t>
            </a:fld>
            <a:endParaRPr lang="nb-NO"/>
          </a:p>
        </p:txBody>
      </p:sp>
    </p:spTree>
    <p:extLst>
      <p:ext uri="{BB962C8B-B14F-4D97-AF65-F5344CB8AC3E}">
        <p14:creationId xmlns:p14="http://schemas.microsoft.com/office/powerpoint/2010/main" val="1830207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492265" y="812906"/>
            <a:ext cx="6987401" cy="2845171"/>
          </a:xfrm>
        </p:spPr>
        <p:txBody>
          <a:bodyPr anchor="b"/>
          <a:lstStyle>
            <a:lvl1pPr>
              <a:defRPr sz="5686"/>
            </a:lvl1pPr>
          </a:lstStyle>
          <a:p>
            <a:r>
              <a:rPr lang="nb-NO"/>
              <a:t>Klikk for å redigere tittelstil</a:t>
            </a:r>
          </a:p>
        </p:txBody>
      </p:sp>
      <p:sp>
        <p:nvSpPr>
          <p:cNvPr id="3" name="Plassholder for innhold 2"/>
          <p:cNvSpPr>
            <a:spLocks noGrp="1"/>
          </p:cNvSpPr>
          <p:nvPr>
            <p:ph idx="1"/>
          </p:nvPr>
        </p:nvSpPr>
        <p:spPr>
          <a:xfrm>
            <a:off x="9210282" y="1755652"/>
            <a:ext cx="10967710" cy="8665351"/>
          </a:xfrm>
        </p:spPr>
        <p:txBody>
          <a:bodyPr/>
          <a:lstStyle>
            <a:lvl1pPr>
              <a:defRPr sz="5686"/>
            </a:lvl1pPr>
            <a:lvl2pPr>
              <a:defRPr sz="4976"/>
            </a:lvl2pPr>
            <a:lvl3pPr>
              <a:defRPr sz="4265"/>
            </a:lvl3pPr>
            <a:lvl4pPr>
              <a:defRPr sz="3554"/>
            </a:lvl4pPr>
            <a:lvl5pPr>
              <a:defRPr sz="3554"/>
            </a:lvl5pPr>
            <a:lvl6pPr>
              <a:defRPr sz="3554"/>
            </a:lvl6pPr>
            <a:lvl7pPr>
              <a:defRPr sz="3554"/>
            </a:lvl7pPr>
            <a:lvl8pPr>
              <a:defRPr sz="3554"/>
            </a:lvl8pPr>
            <a:lvl9pPr>
              <a:defRPr sz="3554"/>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1492265" y="3658076"/>
            <a:ext cx="6987401" cy="6777039"/>
          </a:xfrm>
        </p:spPr>
        <p:txBody>
          <a:bodyPr/>
          <a:lstStyle>
            <a:lvl1pPr marL="0" indent="0">
              <a:buNone/>
              <a:defRPr sz="2843"/>
            </a:lvl1pPr>
            <a:lvl2pPr marL="812444" indent="0">
              <a:buNone/>
              <a:defRPr sz="2488"/>
            </a:lvl2pPr>
            <a:lvl3pPr marL="1624889" indent="0">
              <a:buNone/>
              <a:defRPr sz="2132"/>
            </a:lvl3pPr>
            <a:lvl4pPr marL="2437333" indent="0">
              <a:buNone/>
              <a:defRPr sz="1777"/>
            </a:lvl4pPr>
            <a:lvl5pPr marL="3249778" indent="0">
              <a:buNone/>
              <a:defRPr sz="1777"/>
            </a:lvl5pPr>
            <a:lvl6pPr marL="4062222" indent="0">
              <a:buNone/>
              <a:defRPr sz="1777"/>
            </a:lvl6pPr>
            <a:lvl7pPr marL="4874666" indent="0">
              <a:buNone/>
              <a:defRPr sz="1777"/>
            </a:lvl7pPr>
            <a:lvl8pPr marL="5687111" indent="0">
              <a:buNone/>
              <a:defRPr sz="1777"/>
            </a:lvl8pPr>
            <a:lvl9pPr marL="6499555" indent="0">
              <a:buNone/>
              <a:defRPr sz="1777"/>
            </a:lvl9pPr>
          </a:lstStyle>
          <a:p>
            <a:pPr lvl="0"/>
            <a:r>
              <a:rPr lang="nb-NO"/>
              <a:t>Rediger tekststiler i malen</a:t>
            </a:r>
          </a:p>
        </p:txBody>
      </p:sp>
      <p:sp>
        <p:nvSpPr>
          <p:cNvPr id="5" name="Plassholder for dato 4"/>
          <p:cNvSpPr>
            <a:spLocks noGrp="1"/>
          </p:cNvSpPr>
          <p:nvPr>
            <p:ph type="dt" sz="half" idx="10"/>
          </p:nvPr>
        </p:nvSpPr>
        <p:spPr/>
        <p:txBody>
          <a:bodyPr/>
          <a:lstStyle/>
          <a:p>
            <a:fld id="{EC19BCAD-7741-4679-BCD9-7520E34214BD}" type="datetimeFigureOut">
              <a:rPr lang="nb-NO" smtClean="0"/>
              <a:t>24.06.2024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0777C6-9AB3-43D0-881A-C80E0C121FE4}" type="slidenum">
              <a:rPr lang="nb-NO" smtClean="0"/>
              <a:t>‹#›</a:t>
            </a:fld>
            <a:endParaRPr lang="nb-NO"/>
          </a:p>
        </p:txBody>
      </p:sp>
    </p:spTree>
    <p:extLst>
      <p:ext uri="{BB962C8B-B14F-4D97-AF65-F5344CB8AC3E}">
        <p14:creationId xmlns:p14="http://schemas.microsoft.com/office/powerpoint/2010/main" val="3900814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492265" y="812906"/>
            <a:ext cx="6987401" cy="2845171"/>
          </a:xfrm>
        </p:spPr>
        <p:txBody>
          <a:bodyPr anchor="b"/>
          <a:lstStyle>
            <a:lvl1pPr>
              <a:defRPr sz="5686"/>
            </a:lvl1pPr>
          </a:lstStyle>
          <a:p>
            <a:r>
              <a:rPr lang="nb-NO"/>
              <a:t>Klikk for å redigere tittelstil</a:t>
            </a:r>
          </a:p>
        </p:txBody>
      </p:sp>
      <p:sp>
        <p:nvSpPr>
          <p:cNvPr id="3" name="Plassholder for bilde 2"/>
          <p:cNvSpPr>
            <a:spLocks noGrp="1"/>
          </p:cNvSpPr>
          <p:nvPr>
            <p:ph type="pic" idx="1"/>
          </p:nvPr>
        </p:nvSpPr>
        <p:spPr>
          <a:xfrm>
            <a:off x="9210282" y="1755652"/>
            <a:ext cx="10967710" cy="8665351"/>
          </a:xfrm>
        </p:spPr>
        <p:txBody>
          <a:bodyPr/>
          <a:lstStyle>
            <a:lvl1pPr marL="0" indent="0">
              <a:buNone/>
              <a:defRPr sz="5686"/>
            </a:lvl1pPr>
            <a:lvl2pPr marL="812444" indent="0">
              <a:buNone/>
              <a:defRPr sz="4976"/>
            </a:lvl2pPr>
            <a:lvl3pPr marL="1624889" indent="0">
              <a:buNone/>
              <a:defRPr sz="4265"/>
            </a:lvl3pPr>
            <a:lvl4pPr marL="2437333" indent="0">
              <a:buNone/>
              <a:defRPr sz="3554"/>
            </a:lvl4pPr>
            <a:lvl5pPr marL="3249778" indent="0">
              <a:buNone/>
              <a:defRPr sz="3554"/>
            </a:lvl5pPr>
            <a:lvl6pPr marL="4062222" indent="0">
              <a:buNone/>
              <a:defRPr sz="3554"/>
            </a:lvl6pPr>
            <a:lvl7pPr marL="4874666" indent="0">
              <a:buNone/>
              <a:defRPr sz="3554"/>
            </a:lvl7pPr>
            <a:lvl8pPr marL="5687111" indent="0">
              <a:buNone/>
              <a:defRPr sz="3554"/>
            </a:lvl8pPr>
            <a:lvl9pPr marL="6499555" indent="0">
              <a:buNone/>
              <a:defRPr sz="3554"/>
            </a:lvl9pPr>
          </a:lstStyle>
          <a:p>
            <a:endParaRPr lang="nb-NO"/>
          </a:p>
        </p:txBody>
      </p:sp>
      <p:sp>
        <p:nvSpPr>
          <p:cNvPr id="4" name="Plassholder for tekst 3"/>
          <p:cNvSpPr>
            <a:spLocks noGrp="1"/>
          </p:cNvSpPr>
          <p:nvPr>
            <p:ph type="body" sz="half" idx="2"/>
          </p:nvPr>
        </p:nvSpPr>
        <p:spPr>
          <a:xfrm>
            <a:off x="1492265" y="3658076"/>
            <a:ext cx="6987401" cy="6777039"/>
          </a:xfrm>
        </p:spPr>
        <p:txBody>
          <a:bodyPr/>
          <a:lstStyle>
            <a:lvl1pPr marL="0" indent="0">
              <a:buNone/>
              <a:defRPr sz="2843"/>
            </a:lvl1pPr>
            <a:lvl2pPr marL="812444" indent="0">
              <a:buNone/>
              <a:defRPr sz="2488"/>
            </a:lvl2pPr>
            <a:lvl3pPr marL="1624889" indent="0">
              <a:buNone/>
              <a:defRPr sz="2132"/>
            </a:lvl3pPr>
            <a:lvl4pPr marL="2437333" indent="0">
              <a:buNone/>
              <a:defRPr sz="1777"/>
            </a:lvl4pPr>
            <a:lvl5pPr marL="3249778" indent="0">
              <a:buNone/>
              <a:defRPr sz="1777"/>
            </a:lvl5pPr>
            <a:lvl6pPr marL="4062222" indent="0">
              <a:buNone/>
              <a:defRPr sz="1777"/>
            </a:lvl6pPr>
            <a:lvl7pPr marL="4874666" indent="0">
              <a:buNone/>
              <a:defRPr sz="1777"/>
            </a:lvl7pPr>
            <a:lvl8pPr marL="5687111" indent="0">
              <a:buNone/>
              <a:defRPr sz="1777"/>
            </a:lvl8pPr>
            <a:lvl9pPr marL="6499555" indent="0">
              <a:buNone/>
              <a:defRPr sz="1777"/>
            </a:lvl9pPr>
          </a:lstStyle>
          <a:p>
            <a:pPr lvl="0"/>
            <a:r>
              <a:rPr lang="nb-NO"/>
              <a:t>Rediger tekststiler i malen</a:t>
            </a:r>
          </a:p>
        </p:txBody>
      </p:sp>
      <p:sp>
        <p:nvSpPr>
          <p:cNvPr id="5" name="Plassholder for dato 4"/>
          <p:cNvSpPr>
            <a:spLocks noGrp="1"/>
          </p:cNvSpPr>
          <p:nvPr>
            <p:ph type="dt" sz="half" idx="10"/>
          </p:nvPr>
        </p:nvSpPr>
        <p:spPr/>
        <p:txBody>
          <a:bodyPr/>
          <a:lstStyle/>
          <a:p>
            <a:fld id="{EC19BCAD-7741-4679-BCD9-7520E34214BD}" type="datetimeFigureOut">
              <a:rPr lang="nb-NO" smtClean="0"/>
              <a:t>24.06.2024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C0777C6-9AB3-43D0-881A-C80E0C121FE4}" type="slidenum">
              <a:rPr lang="nb-NO" smtClean="0"/>
              <a:t>‹#›</a:t>
            </a:fld>
            <a:endParaRPr lang="nb-NO"/>
          </a:p>
        </p:txBody>
      </p:sp>
    </p:spTree>
    <p:extLst>
      <p:ext uri="{BB962C8B-B14F-4D97-AF65-F5344CB8AC3E}">
        <p14:creationId xmlns:p14="http://schemas.microsoft.com/office/powerpoint/2010/main" val="789439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C19BCAD-7741-4679-BCD9-7520E34214BD}"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0777C6-9AB3-43D0-881A-C80E0C121FE4}" type="slidenum">
              <a:rPr lang="nb-NO" smtClean="0"/>
              <a:t>‹#›</a:t>
            </a:fld>
            <a:endParaRPr lang="nb-NO"/>
          </a:p>
        </p:txBody>
      </p:sp>
    </p:spTree>
    <p:extLst>
      <p:ext uri="{BB962C8B-B14F-4D97-AF65-F5344CB8AC3E}">
        <p14:creationId xmlns:p14="http://schemas.microsoft.com/office/powerpoint/2010/main" val="11150610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15503739" y="649196"/>
            <a:ext cx="4671432" cy="10333502"/>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1489442" y="649196"/>
            <a:ext cx="13743489" cy="10333502"/>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C19BCAD-7741-4679-BCD9-7520E34214BD}" type="datetimeFigureOut">
              <a:rPr lang="nb-NO" smtClean="0"/>
              <a:t>24.06.2024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C0777C6-9AB3-43D0-881A-C80E0C121FE4}" type="slidenum">
              <a:rPr lang="nb-NO" smtClean="0"/>
              <a:t>‹#›</a:t>
            </a:fld>
            <a:endParaRPr lang="nb-NO"/>
          </a:p>
        </p:txBody>
      </p:sp>
    </p:spTree>
    <p:extLst>
      <p:ext uri="{BB962C8B-B14F-4D97-AF65-F5344CB8AC3E}">
        <p14:creationId xmlns:p14="http://schemas.microsoft.com/office/powerpoint/2010/main" val="39828980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Tittellysbild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BD6363-861D-4B75-8BA5-EBB9ACF8E4BD}"/>
              </a:ext>
            </a:extLst>
          </p:cNvPr>
          <p:cNvSpPr>
            <a:spLocks noGrp="1"/>
          </p:cNvSpPr>
          <p:nvPr>
            <p:ph type="pic" sz="quarter" idx="10" hasCustomPrompt="1"/>
          </p:nvPr>
        </p:nvSpPr>
        <p:spPr>
          <a:xfrm>
            <a:off x="0" y="0"/>
            <a:ext cx="21664613" cy="12193588"/>
          </a:xfrm>
          <a:blipFill>
            <a:blip r:embed="rId2"/>
            <a:stretch>
              <a:fillRect/>
            </a:stretch>
          </a:blipFill>
        </p:spPr>
        <p:txBody>
          <a:bodyPr/>
          <a:lstStyle>
            <a:lvl1pPr marL="0" indent="0">
              <a:buNone/>
              <a:defRPr/>
            </a:lvl1pPr>
          </a:lstStyle>
          <a:p>
            <a:r>
              <a:rPr lang="nb-NO"/>
              <a:t> </a:t>
            </a:r>
          </a:p>
        </p:txBody>
      </p:sp>
      <p:sp>
        <p:nvSpPr>
          <p:cNvPr id="10" name="Text Placeholder 9">
            <a:extLst>
              <a:ext uri="{FF2B5EF4-FFF2-40B4-BE49-F238E27FC236}">
                <a16:creationId xmlns:a16="http://schemas.microsoft.com/office/drawing/2014/main" id="{57AC612F-14F8-4A54-B580-019260AD42DA}"/>
              </a:ext>
            </a:extLst>
          </p:cNvPr>
          <p:cNvSpPr>
            <a:spLocks noGrp="1"/>
          </p:cNvSpPr>
          <p:nvPr>
            <p:ph type="body" sz="quarter" idx="11" hasCustomPrompt="1"/>
          </p:nvPr>
        </p:nvSpPr>
        <p:spPr>
          <a:xfrm>
            <a:off x="8180223" y="3517640"/>
            <a:ext cx="12443155" cy="7640156"/>
          </a:xfrm>
          <a:blipFill>
            <a:blip r:embed="rId3"/>
            <a:stretch>
              <a:fillRect/>
            </a:stretch>
          </a:blipFill>
        </p:spPr>
        <p:txBody>
          <a:bodyPr>
            <a:normAutofit/>
          </a:bodyPr>
          <a:lstStyle>
            <a:lvl1pPr marL="0" indent="0">
              <a:buNone/>
              <a:defRPr sz="178">
                <a:solidFill>
                  <a:schemeClr val="bg1"/>
                </a:solidFill>
              </a:defRPr>
            </a:lvl1pPr>
          </a:lstStyle>
          <a:p>
            <a:pPr lvl="0"/>
            <a:r>
              <a:rPr lang="nb-NO"/>
              <a:t> </a:t>
            </a:r>
          </a:p>
        </p:txBody>
      </p:sp>
      <p:sp>
        <p:nvSpPr>
          <p:cNvPr id="2" name="Tittel 1"/>
          <p:cNvSpPr>
            <a:spLocks noGrp="1"/>
          </p:cNvSpPr>
          <p:nvPr>
            <p:ph type="ctrTitle" hasCustomPrompt="1"/>
          </p:nvPr>
        </p:nvSpPr>
        <p:spPr>
          <a:xfrm>
            <a:off x="9067800" y="5731916"/>
            <a:ext cx="10858501" cy="2394299"/>
          </a:xfrm>
        </p:spPr>
        <p:txBody>
          <a:bodyPr anchor="b" anchorCtr="0">
            <a:normAutofit/>
          </a:bodyPr>
          <a:lstStyle>
            <a:lvl1pPr algn="l">
              <a:lnSpc>
                <a:spcPct val="100000"/>
              </a:lnSpc>
              <a:defRPr sz="7195" b="1">
                <a:solidFill>
                  <a:srgbClr val="367B55"/>
                </a:solidFill>
              </a:defRPr>
            </a:lvl1pPr>
          </a:lstStyle>
          <a:p>
            <a:r>
              <a:rPr lang="nb-NO"/>
              <a:t>Klikk for å redigere tittelstil</a:t>
            </a:r>
          </a:p>
        </p:txBody>
      </p:sp>
      <p:sp>
        <p:nvSpPr>
          <p:cNvPr id="3" name="Undertittel 2"/>
          <p:cNvSpPr>
            <a:spLocks noGrp="1"/>
          </p:cNvSpPr>
          <p:nvPr>
            <p:ph type="subTitle" idx="1" hasCustomPrompt="1"/>
          </p:nvPr>
        </p:nvSpPr>
        <p:spPr>
          <a:xfrm>
            <a:off x="9067800" y="8342242"/>
            <a:ext cx="10858501" cy="1105339"/>
          </a:xfrm>
        </p:spPr>
        <p:txBody>
          <a:bodyPr>
            <a:normAutofit/>
          </a:bodyPr>
          <a:lstStyle>
            <a:lvl1pPr marL="0" indent="0" algn="l">
              <a:lnSpc>
                <a:spcPts val="3998"/>
              </a:lnSpc>
              <a:buNone/>
              <a:defRPr sz="3199" b="0" baseline="0">
                <a:solidFill>
                  <a:schemeClr val="accent2"/>
                </a:solidFill>
                <a:latin typeface="+mn-lt"/>
                <a:cs typeface="Arial" panose="020B0604020202020204" pitchFamily="34" charset="0"/>
              </a:defRPr>
            </a:lvl1pPr>
            <a:lvl2pPr marL="811945" indent="0" algn="ctr">
              <a:buNone/>
              <a:defRPr sz="3552"/>
            </a:lvl2pPr>
            <a:lvl3pPr marL="1623890" indent="0" algn="ctr">
              <a:buNone/>
              <a:defRPr sz="3197"/>
            </a:lvl3pPr>
            <a:lvl4pPr marL="2435833" indent="0" algn="ctr">
              <a:buNone/>
              <a:defRPr sz="2841"/>
            </a:lvl4pPr>
            <a:lvl5pPr marL="3247778" indent="0" algn="ctr">
              <a:buNone/>
              <a:defRPr sz="2841"/>
            </a:lvl5pPr>
            <a:lvl6pPr marL="4059724" indent="0" algn="ctr">
              <a:buNone/>
              <a:defRPr sz="2841"/>
            </a:lvl6pPr>
            <a:lvl7pPr marL="4871667" indent="0" algn="ctr">
              <a:buNone/>
              <a:defRPr sz="2841"/>
            </a:lvl7pPr>
            <a:lvl8pPr marL="5683612" indent="0" algn="ctr">
              <a:buNone/>
              <a:defRPr sz="2841"/>
            </a:lvl8pPr>
            <a:lvl9pPr marL="6495557" indent="0" algn="ctr">
              <a:buNone/>
              <a:defRPr sz="2841"/>
            </a:lvl9pPr>
          </a:lstStyle>
          <a:p>
            <a:r>
              <a:rPr lang="nb-NO"/>
              <a:t>Tittel Navn </a:t>
            </a:r>
            <a:r>
              <a:rPr lang="nb-NO" err="1"/>
              <a:t>Navnesen</a:t>
            </a:r>
            <a:r>
              <a:rPr lang="nb-NO"/>
              <a:t> | </a:t>
            </a:r>
            <a:r>
              <a:rPr lang="nb-NO" err="1"/>
              <a:t>dd</a:t>
            </a:r>
            <a:r>
              <a:rPr lang="nb-NO"/>
              <a:t>. MMM </a:t>
            </a:r>
            <a:r>
              <a:rPr lang="nb-NO" err="1"/>
              <a:t>åååå</a:t>
            </a:r>
            <a:endParaRPr lang="nb-NO"/>
          </a:p>
        </p:txBody>
      </p:sp>
    </p:spTree>
    <p:extLst>
      <p:ext uri="{BB962C8B-B14F-4D97-AF65-F5344CB8AC3E}">
        <p14:creationId xmlns:p14="http://schemas.microsoft.com/office/powerpoint/2010/main" val="218427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ligg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6432867"/>
            <a:ext cx="21664613" cy="5760720"/>
          </a:xfrm>
          <a:noFill/>
        </p:spPr>
        <p:txBody>
          <a:bodyPr tIns="720000" anchor="t" anchorCtr="1">
            <a:normAutofit/>
          </a:bodyPr>
          <a:lstStyle>
            <a:lvl1pPr marL="0" indent="0">
              <a:buNone/>
              <a:defRPr sz="3600"/>
            </a:lvl1pPr>
          </a:lstStyle>
          <a:p>
            <a:r>
              <a:rPr lang="nb-NO"/>
              <a:t>Klikk på ikonet for å legge til et bilde</a:t>
            </a:r>
          </a:p>
        </p:txBody>
      </p:sp>
      <p:sp>
        <p:nvSpPr>
          <p:cNvPr id="5" name="Title 4">
            <a:extLst>
              <a:ext uri="{FF2B5EF4-FFF2-40B4-BE49-F238E27FC236}">
                <a16:creationId xmlns:a16="http://schemas.microsoft.com/office/drawing/2014/main" id="{663B97D6-BA4C-4B2D-BADF-BC915A7C23E5}"/>
              </a:ext>
            </a:extLst>
          </p:cNvPr>
          <p:cNvSpPr>
            <a:spLocks noGrp="1"/>
          </p:cNvSpPr>
          <p:nvPr>
            <p:ph type="title"/>
          </p:nvPr>
        </p:nvSpPr>
        <p:spPr/>
        <p:txBody>
          <a:bodyPr/>
          <a:lstStyle/>
          <a:p>
            <a:r>
              <a:rPr lang="nb-NO"/>
              <a:t>Klikk for å redigere tittelstil</a:t>
            </a:r>
          </a:p>
        </p:txBody>
      </p:sp>
      <p:sp>
        <p:nvSpPr>
          <p:cNvPr id="9" name="Plassholder for tekst 7">
            <a:extLst>
              <a:ext uri="{FF2B5EF4-FFF2-40B4-BE49-F238E27FC236}">
                <a16:creationId xmlns:a16="http://schemas.microsoft.com/office/drawing/2014/main" id="{076B5D6D-5178-4EE5-9EB8-FCAC91EBBDE3}"/>
              </a:ext>
            </a:extLst>
          </p:cNvPr>
          <p:cNvSpPr>
            <a:spLocks noGrp="1"/>
          </p:cNvSpPr>
          <p:nvPr>
            <p:ph type="body" sz="quarter" idx="14"/>
          </p:nvPr>
        </p:nvSpPr>
        <p:spPr>
          <a:xfrm>
            <a:off x="1944688" y="3233738"/>
            <a:ext cx="17821275" cy="790919"/>
          </a:xfrm>
        </p:spPr>
        <p:txBody>
          <a:bodyPr/>
          <a:lstStyle>
            <a:lvl1pPr marL="0" indent="0">
              <a:buNone/>
              <a:defRPr/>
            </a:lvl1pPr>
          </a:lstStyle>
          <a:p>
            <a:pPr lvl="0"/>
            <a:r>
              <a:rPr lang="nb-NO"/>
              <a:t>Klikk for å redigere tekststiler i malen</a:t>
            </a:r>
          </a:p>
        </p:txBody>
      </p:sp>
      <p:sp>
        <p:nvSpPr>
          <p:cNvPr id="10" name="Plassholder for innhold 2">
            <a:extLst>
              <a:ext uri="{FF2B5EF4-FFF2-40B4-BE49-F238E27FC236}">
                <a16:creationId xmlns:a16="http://schemas.microsoft.com/office/drawing/2014/main" id="{12C1C189-9DC2-4E99-865D-912204CE848A}"/>
              </a:ext>
            </a:extLst>
          </p:cNvPr>
          <p:cNvSpPr>
            <a:spLocks noGrp="1"/>
          </p:cNvSpPr>
          <p:nvPr>
            <p:ph idx="1"/>
          </p:nvPr>
        </p:nvSpPr>
        <p:spPr>
          <a:xfrm>
            <a:off x="1944243" y="4286250"/>
            <a:ext cx="17822228" cy="15621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45696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1655361" y="0"/>
            <a:ext cx="10009251" cy="12193588"/>
          </a:xfrm>
          <a:prstGeom prst="rect">
            <a:avLst/>
          </a:prstGeom>
          <a:noFill/>
        </p:spPr>
        <p:txBody>
          <a:bodyPr lIns="0" tIns="2160000" rIns="0" bIns="0" anchor="t" anchorCtr="1"/>
          <a:lstStyle>
            <a:lvl1pPr marL="0" indent="0">
              <a:buNone/>
              <a:defRPr sz="3600"/>
            </a:lvl1pPr>
          </a:lstStyle>
          <a:p>
            <a:r>
              <a:rPr lang="nb-NO"/>
              <a:t>Klikk på ikonet for å legge til et bilde</a:t>
            </a:r>
          </a:p>
        </p:txBody>
      </p:sp>
      <p:sp>
        <p:nvSpPr>
          <p:cNvPr id="9" name="Plassholder for dato 8"/>
          <p:cNvSpPr>
            <a:spLocks noGrp="1"/>
          </p:cNvSpPr>
          <p:nvPr>
            <p:ph type="dt" sz="half" idx="14"/>
          </p:nvPr>
        </p:nvSpPr>
        <p:spPr/>
        <p:txBody>
          <a:bodyPr/>
          <a:lstStyle/>
          <a:p>
            <a:fld id="{983651F3-9B16-40C6-B209-3688FC9C95F6}" type="datetimeFigureOut">
              <a:rPr lang="nb-NO" noProof="0" smtClean="0"/>
              <a:pPr/>
              <a:t>24.06.2024</a:t>
            </a:fld>
            <a:endParaRPr lang="nb-NO" noProof="0"/>
          </a:p>
        </p:txBody>
      </p:sp>
      <p:sp>
        <p:nvSpPr>
          <p:cNvPr id="10" name="Plassholder for bunntekst 9"/>
          <p:cNvSpPr>
            <a:spLocks noGrp="1"/>
          </p:cNvSpPr>
          <p:nvPr>
            <p:ph type="ftr" sz="quarter" idx="15"/>
          </p:nvPr>
        </p:nvSpPr>
        <p:spPr/>
        <p:txBody>
          <a:bodyPr/>
          <a:lstStyle/>
          <a:p>
            <a:endParaRPr lang="nb-NO" noProof="0"/>
          </a:p>
        </p:txBody>
      </p:sp>
      <p:sp>
        <p:nvSpPr>
          <p:cNvPr id="11" name="Plassholder for lysbildenummer 10"/>
          <p:cNvSpPr>
            <a:spLocks noGrp="1"/>
          </p:cNvSpPr>
          <p:nvPr>
            <p:ph type="sldNum" sz="quarter" idx="16"/>
          </p:nvPr>
        </p:nvSpPr>
        <p:spPr/>
        <p:txBody>
          <a:bodyPr/>
          <a:lstStyle/>
          <a:p>
            <a:fld id="{5751DFAA-887F-4071-8EAD-E8CA316FCF06}" type="slidenum">
              <a:rPr lang="nb-NO" noProof="0" smtClean="0"/>
              <a:pPr/>
              <a:t>‹#›</a:t>
            </a:fld>
            <a:endParaRPr lang="nb-NO" noProof="0"/>
          </a:p>
        </p:txBody>
      </p:sp>
      <p:sp>
        <p:nvSpPr>
          <p:cNvPr id="13" name="Title 4">
            <a:extLst>
              <a:ext uri="{FF2B5EF4-FFF2-40B4-BE49-F238E27FC236}">
                <a16:creationId xmlns:a16="http://schemas.microsoft.com/office/drawing/2014/main" id="{42250638-35B3-4683-89E4-917B926104EB}"/>
              </a:ext>
            </a:extLst>
          </p:cNvPr>
          <p:cNvSpPr>
            <a:spLocks noGrp="1"/>
          </p:cNvSpPr>
          <p:nvPr>
            <p:ph type="title"/>
          </p:nvPr>
        </p:nvSpPr>
        <p:spPr>
          <a:xfrm>
            <a:off x="1944242" y="457200"/>
            <a:ext cx="8990458" cy="2518522"/>
          </a:xfrm>
        </p:spPr>
        <p:txBody>
          <a:bodyPr/>
          <a:lstStyle/>
          <a:p>
            <a:r>
              <a:rPr lang="nb-NO"/>
              <a:t>Klikk for å redigere tittelstil</a:t>
            </a:r>
          </a:p>
        </p:txBody>
      </p:sp>
      <p:sp>
        <p:nvSpPr>
          <p:cNvPr id="14" name="Plassholder for tekst 7">
            <a:extLst>
              <a:ext uri="{FF2B5EF4-FFF2-40B4-BE49-F238E27FC236}">
                <a16:creationId xmlns:a16="http://schemas.microsoft.com/office/drawing/2014/main" id="{4C6D0388-B853-43E5-8AD4-745A495F125B}"/>
              </a:ext>
            </a:extLst>
          </p:cNvPr>
          <p:cNvSpPr>
            <a:spLocks noGrp="1"/>
          </p:cNvSpPr>
          <p:nvPr>
            <p:ph type="body" sz="quarter" idx="17"/>
          </p:nvPr>
        </p:nvSpPr>
        <p:spPr>
          <a:xfrm>
            <a:off x="1944688" y="3233738"/>
            <a:ext cx="8989977" cy="790919"/>
          </a:xfrm>
        </p:spPr>
        <p:txBody>
          <a:bodyPr/>
          <a:lstStyle>
            <a:lvl1pPr marL="0" indent="0">
              <a:buNone/>
              <a:defRPr/>
            </a:lvl1pPr>
          </a:lstStyle>
          <a:p>
            <a:pPr lvl="0"/>
            <a:r>
              <a:rPr lang="nb-NO"/>
              <a:t>Klikk for å redigere tekststiler i malen</a:t>
            </a:r>
          </a:p>
        </p:txBody>
      </p:sp>
      <p:sp>
        <p:nvSpPr>
          <p:cNvPr id="15" name="Plassholder for innhold 2">
            <a:extLst>
              <a:ext uri="{FF2B5EF4-FFF2-40B4-BE49-F238E27FC236}">
                <a16:creationId xmlns:a16="http://schemas.microsoft.com/office/drawing/2014/main" id="{E757C0A9-14D5-40F7-9F93-256354ECA639}"/>
              </a:ext>
            </a:extLst>
          </p:cNvPr>
          <p:cNvSpPr>
            <a:spLocks noGrp="1"/>
          </p:cNvSpPr>
          <p:nvPr>
            <p:ph idx="1"/>
          </p:nvPr>
        </p:nvSpPr>
        <p:spPr>
          <a:xfrm>
            <a:off x="1944243" y="4286249"/>
            <a:ext cx="8990458" cy="618625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959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944243" y="3996500"/>
            <a:ext cx="8641080" cy="648081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11125390" y="3996500"/>
            <a:ext cx="8641080" cy="648081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83651F3-9B16-40C6-B209-3688FC9C95F6}" type="datetimeFigureOut">
              <a:rPr lang="nb-NO" smtClean="0"/>
              <a:t>24.06.2024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944242" y="3996500"/>
            <a:ext cx="8641080" cy="1178615"/>
          </a:xfrm>
        </p:spPr>
        <p:txBody>
          <a:bodyPr anchor="t" anchorCtr="0">
            <a:normAutofit/>
          </a:bodyPr>
          <a:lstStyle>
            <a:lvl1pPr marL="0" indent="0">
              <a:buNone/>
              <a:defRPr sz="4000" b="1">
                <a:latin typeface="Arial" panose="020B0604020202020204" pitchFamily="34" charset="0"/>
                <a:cs typeface="Arial" panose="020B0604020202020204" pitchFamily="34" charset="0"/>
              </a:defRPr>
            </a:lvl1pPr>
            <a:lvl2pPr marL="812444" indent="0">
              <a:buNone/>
              <a:defRPr sz="3554" b="1"/>
            </a:lvl2pPr>
            <a:lvl3pPr marL="1624889" indent="0">
              <a:buNone/>
              <a:defRPr sz="3199" b="1"/>
            </a:lvl3pPr>
            <a:lvl4pPr marL="2437333" indent="0">
              <a:buNone/>
              <a:defRPr sz="2843" b="1"/>
            </a:lvl4pPr>
            <a:lvl5pPr marL="3249778" indent="0">
              <a:buNone/>
              <a:defRPr sz="2843" b="1"/>
            </a:lvl5pPr>
            <a:lvl6pPr marL="4062222" indent="0">
              <a:buNone/>
              <a:defRPr sz="2843" b="1"/>
            </a:lvl6pPr>
            <a:lvl7pPr marL="4874666" indent="0">
              <a:buNone/>
              <a:defRPr sz="2843" b="1"/>
            </a:lvl7pPr>
            <a:lvl8pPr marL="5687111" indent="0">
              <a:buNone/>
              <a:defRPr sz="2843" b="1"/>
            </a:lvl8pPr>
            <a:lvl9pPr marL="6499555" indent="0">
              <a:buNone/>
              <a:defRPr sz="2843" b="1"/>
            </a:lvl9pPr>
          </a:lstStyle>
          <a:p>
            <a:pPr lvl="0"/>
            <a:r>
              <a:rPr lang="nb-NO"/>
              <a:t>Klikk for å redigere tekststiler i malen</a:t>
            </a:r>
          </a:p>
        </p:txBody>
      </p:sp>
      <p:sp>
        <p:nvSpPr>
          <p:cNvPr id="4" name="Plassholder for innhold 3"/>
          <p:cNvSpPr>
            <a:spLocks noGrp="1"/>
          </p:cNvSpPr>
          <p:nvPr>
            <p:ph sz="half" idx="2"/>
          </p:nvPr>
        </p:nvSpPr>
        <p:spPr>
          <a:xfrm>
            <a:off x="1944242" y="5175115"/>
            <a:ext cx="8641080" cy="53726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11125390" y="3996500"/>
            <a:ext cx="8641080" cy="1178615"/>
          </a:xfrm>
        </p:spPr>
        <p:txBody>
          <a:bodyPr anchor="t" anchorCtr="0">
            <a:normAutofit/>
          </a:bodyPr>
          <a:lstStyle>
            <a:lvl1pPr marL="0" indent="0">
              <a:buNone/>
              <a:defRPr sz="4000" b="1">
                <a:latin typeface="Arial" panose="020B0604020202020204" pitchFamily="34" charset="0"/>
                <a:cs typeface="Arial" panose="020B0604020202020204" pitchFamily="34" charset="0"/>
              </a:defRPr>
            </a:lvl1pPr>
            <a:lvl2pPr marL="812444" indent="0">
              <a:buNone/>
              <a:defRPr sz="3554" b="1"/>
            </a:lvl2pPr>
            <a:lvl3pPr marL="1624889" indent="0">
              <a:buNone/>
              <a:defRPr sz="3199" b="1"/>
            </a:lvl3pPr>
            <a:lvl4pPr marL="2437333" indent="0">
              <a:buNone/>
              <a:defRPr sz="2843" b="1"/>
            </a:lvl4pPr>
            <a:lvl5pPr marL="3249778" indent="0">
              <a:buNone/>
              <a:defRPr sz="2843" b="1"/>
            </a:lvl5pPr>
            <a:lvl6pPr marL="4062222" indent="0">
              <a:buNone/>
              <a:defRPr sz="2843" b="1"/>
            </a:lvl6pPr>
            <a:lvl7pPr marL="4874666" indent="0">
              <a:buNone/>
              <a:defRPr sz="2843" b="1"/>
            </a:lvl7pPr>
            <a:lvl8pPr marL="5687111" indent="0">
              <a:buNone/>
              <a:defRPr sz="2843" b="1"/>
            </a:lvl8pPr>
            <a:lvl9pPr marL="6499555" indent="0">
              <a:buNone/>
              <a:defRPr sz="2843" b="1"/>
            </a:lvl9pPr>
          </a:lstStyle>
          <a:p>
            <a:pPr lvl="0"/>
            <a:r>
              <a:rPr lang="nb-NO"/>
              <a:t>Klikk for å redigere tekststiler i malen</a:t>
            </a:r>
          </a:p>
        </p:txBody>
      </p:sp>
      <p:sp>
        <p:nvSpPr>
          <p:cNvPr id="6" name="Plassholder for innhold 5"/>
          <p:cNvSpPr>
            <a:spLocks noGrp="1"/>
          </p:cNvSpPr>
          <p:nvPr>
            <p:ph sz="quarter" idx="4"/>
          </p:nvPr>
        </p:nvSpPr>
        <p:spPr>
          <a:xfrm>
            <a:off x="11125390" y="5175116"/>
            <a:ext cx="8641080" cy="537261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83651F3-9B16-40C6-B209-3688FC9C95F6}" type="datetimeFigureOut">
              <a:rPr lang="nb-NO" smtClean="0"/>
              <a:t>24.06.2024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8466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2.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1.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3.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7952141" y="11035346"/>
            <a:ext cx="3712472" cy="1158242"/>
          </a:xfrm>
          <a:prstGeom prst="rect">
            <a:avLst/>
          </a:prstGeom>
        </p:spPr>
      </p:pic>
      <p:sp>
        <p:nvSpPr>
          <p:cNvPr id="2" name="Plassholder for tittel 1"/>
          <p:cNvSpPr>
            <a:spLocks noGrp="1"/>
          </p:cNvSpPr>
          <p:nvPr>
            <p:ph type="title"/>
          </p:nvPr>
        </p:nvSpPr>
        <p:spPr>
          <a:xfrm>
            <a:off x="1944242" y="457200"/>
            <a:ext cx="17822228" cy="2518522"/>
          </a:xfrm>
          <a:prstGeom prst="rect">
            <a:avLst/>
          </a:prstGeom>
        </p:spPr>
        <p:txBody>
          <a:bodyPr vert="horz" lIns="0" tIns="0" rIns="0" bIns="0" rtlCol="0" anchor="b" anchorCtr="0">
            <a:normAutofit/>
          </a:bodyPr>
          <a:lstStyle/>
          <a:p>
            <a:r>
              <a:rPr lang="nb-NO" noProof="0"/>
              <a:t>Klikk for å redigere tittelstil</a:t>
            </a:r>
          </a:p>
        </p:txBody>
      </p:sp>
      <p:sp>
        <p:nvSpPr>
          <p:cNvPr id="3" name="Plassholder for tekst 2"/>
          <p:cNvSpPr>
            <a:spLocks noGrp="1"/>
          </p:cNvSpPr>
          <p:nvPr>
            <p:ph type="body" idx="1"/>
          </p:nvPr>
        </p:nvSpPr>
        <p:spPr>
          <a:xfrm>
            <a:off x="1944243" y="4286250"/>
            <a:ext cx="17822228" cy="6191060"/>
          </a:xfrm>
          <a:prstGeom prst="rect">
            <a:avLst/>
          </a:prstGeom>
        </p:spPr>
        <p:txBody>
          <a:bodyPr vert="horz" lIns="0" tIns="0" rIns="0" bIns="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Plassholder for dato 3"/>
          <p:cNvSpPr>
            <a:spLocks noGrp="1"/>
          </p:cNvSpPr>
          <p:nvPr>
            <p:ph type="dt" sz="half" idx="2"/>
          </p:nvPr>
        </p:nvSpPr>
        <p:spPr>
          <a:xfrm>
            <a:off x="1944243" y="11521440"/>
            <a:ext cx="1503695" cy="328338"/>
          </a:xfrm>
          <a:prstGeom prst="rect">
            <a:avLst/>
          </a:prstGeom>
        </p:spPr>
        <p:txBody>
          <a:bodyPr vert="horz" lIns="0" tIns="0" rIns="0" bIns="0" rtlCol="0" anchor="t" anchorCtr="0">
            <a:normAutofit/>
          </a:bodyPr>
          <a:lstStyle>
            <a:lvl1pPr algn="l">
              <a:defRPr sz="2132">
                <a:solidFill>
                  <a:schemeClr val="tx1"/>
                </a:solidFill>
              </a:defRPr>
            </a:lvl1pPr>
          </a:lstStyle>
          <a:p>
            <a:fld id="{983651F3-9B16-40C6-B209-3688FC9C95F6}" type="datetimeFigureOut">
              <a:rPr lang="nb-NO" noProof="0" smtClean="0"/>
              <a:pPr/>
              <a:t>24.06.2024</a:t>
            </a:fld>
            <a:endParaRPr lang="nb-NO" noProof="0"/>
          </a:p>
        </p:txBody>
      </p:sp>
      <p:sp>
        <p:nvSpPr>
          <p:cNvPr id="5" name="Plassholder for bunntekst 4"/>
          <p:cNvSpPr>
            <a:spLocks noGrp="1"/>
          </p:cNvSpPr>
          <p:nvPr>
            <p:ph type="ftr" sz="quarter" idx="3"/>
          </p:nvPr>
        </p:nvSpPr>
        <p:spPr>
          <a:xfrm>
            <a:off x="4218897" y="11521440"/>
            <a:ext cx="10801350" cy="328338"/>
          </a:xfrm>
          <a:prstGeom prst="rect">
            <a:avLst/>
          </a:prstGeom>
        </p:spPr>
        <p:txBody>
          <a:bodyPr vert="horz" lIns="0" tIns="0" rIns="0" bIns="0" rtlCol="0" anchor="t" anchorCtr="0">
            <a:normAutofit/>
          </a:bodyPr>
          <a:lstStyle>
            <a:lvl1pPr algn="ctr">
              <a:defRPr sz="2132">
                <a:solidFill>
                  <a:schemeClr val="tx1"/>
                </a:solidFill>
              </a:defRPr>
            </a:lvl1pPr>
          </a:lstStyle>
          <a:p>
            <a:endParaRPr lang="nb-NO" noProof="0"/>
          </a:p>
        </p:txBody>
      </p:sp>
      <p:sp>
        <p:nvSpPr>
          <p:cNvPr id="6" name="Plassholder for lysbildenummer 5"/>
          <p:cNvSpPr>
            <a:spLocks noGrp="1"/>
          </p:cNvSpPr>
          <p:nvPr>
            <p:ph type="sldNum" sz="quarter" idx="4"/>
          </p:nvPr>
        </p:nvSpPr>
        <p:spPr>
          <a:xfrm>
            <a:off x="16211821" y="11521440"/>
            <a:ext cx="548743" cy="328338"/>
          </a:xfrm>
          <a:prstGeom prst="rect">
            <a:avLst/>
          </a:prstGeom>
        </p:spPr>
        <p:txBody>
          <a:bodyPr vert="horz" lIns="0" tIns="0" rIns="0" bIns="0" rtlCol="0" anchor="t" anchorCtr="0">
            <a:normAutofit/>
          </a:bodyPr>
          <a:lstStyle>
            <a:lvl1pPr algn="r">
              <a:defRPr sz="2132">
                <a:solidFill>
                  <a:schemeClr val="tx1"/>
                </a:solidFill>
              </a:defRPr>
            </a:lvl1pPr>
          </a:lstStyle>
          <a:p>
            <a:fld id="{5751DFAA-887F-4071-8EAD-E8CA316FCF06}" type="slidenum">
              <a:rPr lang="nb-NO" noProof="0" smtClean="0"/>
              <a:pPr/>
              <a:t>‹#›</a:t>
            </a:fld>
            <a:endParaRPr lang="nb-NO" noProof="0"/>
          </a:p>
        </p:txBody>
      </p: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87" r:id="rId1"/>
    <p:sldLayoutId id="2147483659" r:id="rId2"/>
    <p:sldLayoutId id="2147483650" r:id="rId3"/>
    <p:sldLayoutId id="2147483657" r:id="rId4"/>
    <p:sldLayoutId id="2147483651" r:id="rId5"/>
    <p:sldLayoutId id="2147483656" r:id="rId6"/>
    <p:sldLayoutId id="2147483658" r:id="rId7"/>
    <p:sldLayoutId id="2147483652" r:id="rId8"/>
    <p:sldLayoutId id="2147483653" r:id="rId9"/>
    <p:sldLayoutId id="2147483697" r:id="rId10"/>
    <p:sldLayoutId id="2147483688" r:id="rId11"/>
    <p:sldLayoutId id="2147483695" r:id="rId12"/>
    <p:sldLayoutId id="2147483689" r:id="rId13"/>
    <p:sldLayoutId id="2147483694" r:id="rId14"/>
    <p:sldLayoutId id="2147483696" r:id="rId15"/>
    <p:sldLayoutId id="2147483690" r:id="rId16"/>
    <p:sldLayoutId id="2147483691" r:id="rId17"/>
    <p:sldLayoutId id="2147483710" r:id="rId18"/>
    <p:sldLayoutId id="2147483661" r:id="rId19"/>
    <p:sldLayoutId id="2147483692" r:id="rId20"/>
    <p:sldLayoutId id="2147483693" r:id="rId21"/>
    <p:sldLayoutId id="2147483803" r:id="rId22"/>
  </p:sldLayoutIdLst>
  <p:txStyles>
    <p:titleStyle>
      <a:lvl1pPr algn="l" defTabSz="1624889" rtl="0" eaLnBrk="1" latinLnBrk="0" hangingPunct="1">
        <a:lnSpc>
          <a:spcPts val="8000"/>
        </a:lnSpc>
        <a:spcBef>
          <a:spcPct val="0"/>
        </a:spcBef>
        <a:buNone/>
        <a:defRPr sz="7200" b="1" kern="1200">
          <a:solidFill>
            <a:schemeClr val="accent4"/>
          </a:solidFill>
          <a:latin typeface="+mj-lt"/>
          <a:ea typeface="+mj-ea"/>
          <a:cs typeface="+mj-cs"/>
        </a:defRPr>
      </a:lvl1pPr>
    </p:titleStyle>
    <p:bodyStyle>
      <a:lvl1pPr marL="468000" indent="-468000" algn="l" defTabSz="1624889" rtl="0" eaLnBrk="1" latinLnBrk="0" hangingPunct="1">
        <a:lnSpc>
          <a:spcPts val="5600"/>
        </a:lnSpc>
        <a:spcBef>
          <a:spcPts val="800"/>
        </a:spcBef>
        <a:buFontTx/>
        <a:buBlip>
          <a:blip r:embed="rId25"/>
        </a:buBlip>
        <a:defRPr sz="4800" kern="1200">
          <a:solidFill>
            <a:srgbClr val="545757"/>
          </a:solidFill>
          <a:latin typeface="+mn-lt"/>
          <a:ea typeface="+mn-ea"/>
          <a:cs typeface="+mn-cs"/>
        </a:defRPr>
      </a:lvl1pPr>
      <a:lvl2pPr marL="936000" indent="-468000" algn="l" defTabSz="1624889" rtl="0" eaLnBrk="1" latinLnBrk="0" hangingPunct="1">
        <a:lnSpc>
          <a:spcPts val="5600"/>
        </a:lnSpc>
        <a:spcBef>
          <a:spcPts val="500"/>
        </a:spcBef>
        <a:buFontTx/>
        <a:buBlip>
          <a:blip r:embed="rId25"/>
        </a:buBlip>
        <a:defRPr sz="4800" kern="1200">
          <a:solidFill>
            <a:srgbClr val="545757"/>
          </a:solidFill>
          <a:latin typeface="+mn-lt"/>
          <a:ea typeface="+mn-ea"/>
          <a:cs typeface="+mn-cs"/>
        </a:defRPr>
      </a:lvl2pPr>
      <a:lvl3pPr marL="1332000" indent="-468000" algn="l" defTabSz="1624889" rtl="0" eaLnBrk="1" latinLnBrk="0" hangingPunct="1">
        <a:lnSpc>
          <a:spcPts val="5600"/>
        </a:lnSpc>
        <a:spcBef>
          <a:spcPts val="500"/>
        </a:spcBef>
        <a:buFontTx/>
        <a:buBlip>
          <a:blip r:embed="rId25"/>
        </a:buBlip>
        <a:defRPr sz="4800" kern="1200">
          <a:solidFill>
            <a:srgbClr val="545757"/>
          </a:solidFill>
          <a:latin typeface="+mn-lt"/>
          <a:ea typeface="+mn-ea"/>
          <a:cs typeface="+mn-cs"/>
        </a:defRPr>
      </a:lvl3pPr>
      <a:lvl4pPr marL="1728000" indent="-468000" algn="l" defTabSz="1624889" rtl="0" eaLnBrk="1" latinLnBrk="0" hangingPunct="1">
        <a:lnSpc>
          <a:spcPts val="5600"/>
        </a:lnSpc>
        <a:spcBef>
          <a:spcPts val="500"/>
        </a:spcBef>
        <a:buFontTx/>
        <a:buBlip>
          <a:blip r:embed="rId25"/>
        </a:buBlip>
        <a:defRPr sz="4800" kern="1200">
          <a:solidFill>
            <a:srgbClr val="545757"/>
          </a:solidFill>
          <a:latin typeface="+mn-lt"/>
          <a:ea typeface="+mn-ea"/>
          <a:cs typeface="+mn-cs"/>
        </a:defRPr>
      </a:lvl4pPr>
      <a:lvl5pPr marL="2160000" indent="-468000" algn="l" defTabSz="1624889" rtl="0" eaLnBrk="1" latinLnBrk="0" hangingPunct="1">
        <a:lnSpc>
          <a:spcPts val="5600"/>
        </a:lnSpc>
        <a:spcBef>
          <a:spcPts val="500"/>
        </a:spcBef>
        <a:buFontTx/>
        <a:buBlip>
          <a:blip r:embed="rId25"/>
        </a:buBlip>
        <a:defRPr sz="4800" kern="1200">
          <a:solidFill>
            <a:srgbClr val="545757"/>
          </a:solidFill>
          <a:latin typeface="+mn-lt"/>
          <a:ea typeface="+mn-ea"/>
          <a:cs typeface="+mn-cs"/>
        </a:defRPr>
      </a:lvl5pPr>
      <a:lvl6pPr marL="4468444"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6pPr>
      <a:lvl7pPr marL="5280889"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7pPr>
      <a:lvl8pPr marL="6093333"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8pPr>
      <a:lvl9pPr marL="6905777"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9pPr>
    </p:bodyStyle>
    <p:otherStyle>
      <a:defPPr>
        <a:defRPr lang="nb-NO"/>
      </a:defPPr>
      <a:lvl1pPr marL="0" algn="l" defTabSz="1624889" rtl="0" eaLnBrk="1" latinLnBrk="0" hangingPunct="1">
        <a:defRPr sz="3199" kern="1200">
          <a:solidFill>
            <a:schemeClr val="tx1"/>
          </a:solidFill>
          <a:latin typeface="+mn-lt"/>
          <a:ea typeface="+mn-ea"/>
          <a:cs typeface="+mn-cs"/>
        </a:defRPr>
      </a:lvl1pPr>
      <a:lvl2pPr marL="812444" algn="l" defTabSz="1624889" rtl="0" eaLnBrk="1" latinLnBrk="0" hangingPunct="1">
        <a:defRPr sz="3199" kern="1200">
          <a:solidFill>
            <a:schemeClr val="tx1"/>
          </a:solidFill>
          <a:latin typeface="+mn-lt"/>
          <a:ea typeface="+mn-ea"/>
          <a:cs typeface="+mn-cs"/>
        </a:defRPr>
      </a:lvl2pPr>
      <a:lvl3pPr marL="1624889" algn="l" defTabSz="1624889" rtl="0" eaLnBrk="1" latinLnBrk="0" hangingPunct="1">
        <a:defRPr sz="3199" kern="1200">
          <a:solidFill>
            <a:schemeClr val="tx1"/>
          </a:solidFill>
          <a:latin typeface="+mn-lt"/>
          <a:ea typeface="+mn-ea"/>
          <a:cs typeface="+mn-cs"/>
        </a:defRPr>
      </a:lvl3pPr>
      <a:lvl4pPr marL="2437333" algn="l" defTabSz="1624889" rtl="0" eaLnBrk="1" latinLnBrk="0" hangingPunct="1">
        <a:defRPr sz="3199" kern="1200">
          <a:solidFill>
            <a:schemeClr val="tx1"/>
          </a:solidFill>
          <a:latin typeface="+mn-lt"/>
          <a:ea typeface="+mn-ea"/>
          <a:cs typeface="+mn-cs"/>
        </a:defRPr>
      </a:lvl4pPr>
      <a:lvl5pPr marL="3249778" algn="l" defTabSz="1624889" rtl="0" eaLnBrk="1" latinLnBrk="0" hangingPunct="1">
        <a:defRPr sz="3199" kern="1200">
          <a:solidFill>
            <a:schemeClr val="tx1"/>
          </a:solidFill>
          <a:latin typeface="+mn-lt"/>
          <a:ea typeface="+mn-ea"/>
          <a:cs typeface="+mn-cs"/>
        </a:defRPr>
      </a:lvl5pPr>
      <a:lvl6pPr marL="4062222" algn="l" defTabSz="1624889" rtl="0" eaLnBrk="1" latinLnBrk="0" hangingPunct="1">
        <a:defRPr sz="3199" kern="1200">
          <a:solidFill>
            <a:schemeClr val="tx1"/>
          </a:solidFill>
          <a:latin typeface="+mn-lt"/>
          <a:ea typeface="+mn-ea"/>
          <a:cs typeface="+mn-cs"/>
        </a:defRPr>
      </a:lvl6pPr>
      <a:lvl7pPr marL="4874666" algn="l" defTabSz="1624889" rtl="0" eaLnBrk="1" latinLnBrk="0" hangingPunct="1">
        <a:defRPr sz="3199" kern="1200">
          <a:solidFill>
            <a:schemeClr val="tx1"/>
          </a:solidFill>
          <a:latin typeface="+mn-lt"/>
          <a:ea typeface="+mn-ea"/>
          <a:cs typeface="+mn-cs"/>
        </a:defRPr>
      </a:lvl7pPr>
      <a:lvl8pPr marL="5687111" algn="l" defTabSz="1624889" rtl="0" eaLnBrk="1" latinLnBrk="0" hangingPunct="1">
        <a:defRPr sz="3199" kern="1200">
          <a:solidFill>
            <a:schemeClr val="tx1"/>
          </a:solidFill>
          <a:latin typeface="+mn-lt"/>
          <a:ea typeface="+mn-ea"/>
          <a:cs typeface="+mn-cs"/>
        </a:defRPr>
      </a:lvl8pPr>
      <a:lvl9pPr marL="6499555" algn="l" defTabSz="1624889" rtl="0" eaLnBrk="1" latinLnBrk="0" hangingPunct="1">
        <a:defRPr sz="31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7952141" y="11035346"/>
            <a:ext cx="3712472" cy="1158242"/>
          </a:xfrm>
          <a:prstGeom prst="rect">
            <a:avLst/>
          </a:prstGeom>
        </p:spPr>
      </p:pic>
      <p:sp>
        <p:nvSpPr>
          <p:cNvPr id="2" name="Plassholder for tittel 1"/>
          <p:cNvSpPr>
            <a:spLocks noGrp="1"/>
          </p:cNvSpPr>
          <p:nvPr>
            <p:ph type="title"/>
          </p:nvPr>
        </p:nvSpPr>
        <p:spPr>
          <a:xfrm>
            <a:off x="1944242" y="457200"/>
            <a:ext cx="17822228" cy="2518522"/>
          </a:xfrm>
          <a:prstGeom prst="rect">
            <a:avLst/>
          </a:prstGeom>
        </p:spPr>
        <p:txBody>
          <a:bodyPr vert="horz" lIns="0" tIns="0" rIns="0" bIns="0" rtlCol="0" anchor="b" anchorCtr="0">
            <a:normAutofit/>
          </a:bodyPr>
          <a:lstStyle/>
          <a:p>
            <a:r>
              <a:rPr lang="nb-NO" noProof="0"/>
              <a:t>Klikk for å redigere tittelstil</a:t>
            </a:r>
          </a:p>
        </p:txBody>
      </p:sp>
      <p:sp>
        <p:nvSpPr>
          <p:cNvPr id="3" name="Plassholder for tekst 2"/>
          <p:cNvSpPr>
            <a:spLocks noGrp="1"/>
          </p:cNvSpPr>
          <p:nvPr>
            <p:ph type="body" idx="1"/>
          </p:nvPr>
        </p:nvSpPr>
        <p:spPr>
          <a:xfrm>
            <a:off x="1944243" y="4286250"/>
            <a:ext cx="17822228" cy="6191060"/>
          </a:xfrm>
          <a:prstGeom prst="rect">
            <a:avLst/>
          </a:prstGeom>
        </p:spPr>
        <p:txBody>
          <a:bodyPr vert="horz" lIns="0" tIns="0" rIns="0" bIns="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Plassholder for dato 3"/>
          <p:cNvSpPr>
            <a:spLocks noGrp="1"/>
          </p:cNvSpPr>
          <p:nvPr>
            <p:ph type="dt" sz="half" idx="2"/>
          </p:nvPr>
        </p:nvSpPr>
        <p:spPr>
          <a:xfrm>
            <a:off x="1944243" y="11521440"/>
            <a:ext cx="1503695" cy="328338"/>
          </a:xfrm>
          <a:prstGeom prst="rect">
            <a:avLst/>
          </a:prstGeom>
        </p:spPr>
        <p:txBody>
          <a:bodyPr vert="horz" lIns="0" tIns="0" rIns="0" bIns="0" rtlCol="0" anchor="t" anchorCtr="0">
            <a:normAutofit/>
          </a:bodyPr>
          <a:lstStyle>
            <a:lvl1pPr algn="l">
              <a:defRPr sz="2132">
                <a:solidFill>
                  <a:schemeClr val="tx1"/>
                </a:solidFill>
              </a:defRPr>
            </a:lvl1pPr>
          </a:lstStyle>
          <a:p>
            <a:fld id="{983651F3-9B16-40C6-B209-3688FC9C95F6}" type="datetimeFigureOut">
              <a:rPr lang="nb-NO" noProof="0" smtClean="0"/>
              <a:pPr/>
              <a:t>24.06.2024</a:t>
            </a:fld>
            <a:endParaRPr lang="nb-NO" noProof="0"/>
          </a:p>
        </p:txBody>
      </p:sp>
      <p:sp>
        <p:nvSpPr>
          <p:cNvPr id="5" name="Plassholder for bunntekst 4"/>
          <p:cNvSpPr>
            <a:spLocks noGrp="1"/>
          </p:cNvSpPr>
          <p:nvPr>
            <p:ph type="ftr" sz="quarter" idx="3"/>
          </p:nvPr>
        </p:nvSpPr>
        <p:spPr>
          <a:xfrm>
            <a:off x="4218897" y="11521440"/>
            <a:ext cx="10801350" cy="328338"/>
          </a:xfrm>
          <a:prstGeom prst="rect">
            <a:avLst/>
          </a:prstGeom>
        </p:spPr>
        <p:txBody>
          <a:bodyPr vert="horz" lIns="0" tIns="0" rIns="0" bIns="0" rtlCol="0" anchor="t" anchorCtr="0">
            <a:normAutofit/>
          </a:bodyPr>
          <a:lstStyle>
            <a:lvl1pPr algn="ctr">
              <a:defRPr sz="2132">
                <a:solidFill>
                  <a:schemeClr val="tx1"/>
                </a:solidFill>
              </a:defRPr>
            </a:lvl1pPr>
          </a:lstStyle>
          <a:p>
            <a:endParaRPr lang="nb-NO" noProof="0"/>
          </a:p>
        </p:txBody>
      </p:sp>
      <p:sp>
        <p:nvSpPr>
          <p:cNvPr id="6" name="Plassholder for lysbildenummer 5"/>
          <p:cNvSpPr>
            <a:spLocks noGrp="1"/>
          </p:cNvSpPr>
          <p:nvPr>
            <p:ph type="sldNum" sz="quarter" idx="4"/>
          </p:nvPr>
        </p:nvSpPr>
        <p:spPr>
          <a:xfrm>
            <a:off x="16211821" y="11521440"/>
            <a:ext cx="548743" cy="328338"/>
          </a:xfrm>
          <a:prstGeom prst="rect">
            <a:avLst/>
          </a:prstGeom>
        </p:spPr>
        <p:txBody>
          <a:bodyPr vert="horz" lIns="0" tIns="0" rIns="0" bIns="0" rtlCol="0" anchor="t" anchorCtr="0">
            <a:normAutofit/>
          </a:bodyPr>
          <a:lstStyle>
            <a:lvl1pPr algn="r">
              <a:defRPr sz="2132">
                <a:solidFill>
                  <a:schemeClr val="tx1"/>
                </a:solidFill>
              </a:defRPr>
            </a:lvl1pPr>
          </a:lstStyle>
          <a:p>
            <a:fld id="{5751DFAA-887F-4071-8EAD-E8CA316FCF06}" type="slidenum">
              <a:rPr lang="nb-NO" noProof="0" smtClean="0"/>
              <a:pPr/>
              <a:t>‹#›</a:t>
            </a:fld>
            <a:endParaRPr lang="nb-NO" noProof="0"/>
          </a:p>
        </p:txBody>
      </p:sp>
    </p:spTree>
    <p:extLst>
      <p:ext uri="{BB962C8B-B14F-4D97-AF65-F5344CB8AC3E}">
        <p14:creationId xmlns:p14="http://schemas.microsoft.com/office/powerpoint/2010/main" val="22182372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Lst>
  <p:txStyles>
    <p:titleStyle>
      <a:lvl1pPr algn="l" defTabSz="1624889" rtl="0" eaLnBrk="1" latinLnBrk="0" hangingPunct="1">
        <a:lnSpc>
          <a:spcPts val="8000"/>
        </a:lnSpc>
        <a:spcBef>
          <a:spcPct val="0"/>
        </a:spcBef>
        <a:buNone/>
        <a:defRPr sz="7200" b="1" kern="1200">
          <a:solidFill>
            <a:schemeClr val="accent4"/>
          </a:solidFill>
          <a:latin typeface="+mj-lt"/>
          <a:ea typeface="+mj-ea"/>
          <a:cs typeface="+mj-cs"/>
        </a:defRPr>
      </a:lvl1pPr>
    </p:titleStyle>
    <p:bodyStyle>
      <a:lvl1pPr marL="468000" indent="-468000" algn="l" defTabSz="1624889" rtl="0" eaLnBrk="1" latinLnBrk="0" hangingPunct="1">
        <a:lnSpc>
          <a:spcPts val="5600"/>
        </a:lnSpc>
        <a:spcBef>
          <a:spcPts val="800"/>
        </a:spcBef>
        <a:buFontTx/>
        <a:buBlip>
          <a:blip r:embed="rId24"/>
        </a:buBlip>
        <a:defRPr sz="4800" kern="1200">
          <a:solidFill>
            <a:srgbClr val="545757"/>
          </a:solidFill>
          <a:latin typeface="+mn-lt"/>
          <a:ea typeface="+mn-ea"/>
          <a:cs typeface="+mn-cs"/>
        </a:defRPr>
      </a:lvl1pPr>
      <a:lvl2pPr marL="936000" indent="-468000" algn="l" defTabSz="1624889" rtl="0" eaLnBrk="1" latinLnBrk="0" hangingPunct="1">
        <a:lnSpc>
          <a:spcPts val="5600"/>
        </a:lnSpc>
        <a:spcBef>
          <a:spcPts val="500"/>
        </a:spcBef>
        <a:buFontTx/>
        <a:buBlip>
          <a:blip r:embed="rId24"/>
        </a:buBlip>
        <a:defRPr sz="4800" kern="1200">
          <a:solidFill>
            <a:srgbClr val="545757"/>
          </a:solidFill>
          <a:latin typeface="+mn-lt"/>
          <a:ea typeface="+mn-ea"/>
          <a:cs typeface="+mn-cs"/>
        </a:defRPr>
      </a:lvl2pPr>
      <a:lvl3pPr marL="1332000" indent="-468000" algn="l" defTabSz="1624889" rtl="0" eaLnBrk="1" latinLnBrk="0" hangingPunct="1">
        <a:lnSpc>
          <a:spcPts val="5600"/>
        </a:lnSpc>
        <a:spcBef>
          <a:spcPts val="500"/>
        </a:spcBef>
        <a:buFontTx/>
        <a:buBlip>
          <a:blip r:embed="rId24"/>
        </a:buBlip>
        <a:defRPr sz="4800" kern="1200">
          <a:solidFill>
            <a:srgbClr val="545757"/>
          </a:solidFill>
          <a:latin typeface="+mn-lt"/>
          <a:ea typeface="+mn-ea"/>
          <a:cs typeface="+mn-cs"/>
        </a:defRPr>
      </a:lvl3pPr>
      <a:lvl4pPr marL="1728000" indent="-468000" algn="l" defTabSz="1624889" rtl="0" eaLnBrk="1" latinLnBrk="0" hangingPunct="1">
        <a:lnSpc>
          <a:spcPts val="5600"/>
        </a:lnSpc>
        <a:spcBef>
          <a:spcPts val="500"/>
        </a:spcBef>
        <a:buFontTx/>
        <a:buBlip>
          <a:blip r:embed="rId24"/>
        </a:buBlip>
        <a:defRPr sz="4800" kern="1200">
          <a:solidFill>
            <a:srgbClr val="545757"/>
          </a:solidFill>
          <a:latin typeface="+mn-lt"/>
          <a:ea typeface="+mn-ea"/>
          <a:cs typeface="+mn-cs"/>
        </a:defRPr>
      </a:lvl4pPr>
      <a:lvl5pPr marL="2160000" indent="-468000" algn="l" defTabSz="1624889" rtl="0" eaLnBrk="1" latinLnBrk="0" hangingPunct="1">
        <a:lnSpc>
          <a:spcPts val="5600"/>
        </a:lnSpc>
        <a:spcBef>
          <a:spcPts val="500"/>
        </a:spcBef>
        <a:buFontTx/>
        <a:buBlip>
          <a:blip r:embed="rId24"/>
        </a:buBlip>
        <a:defRPr sz="4800" kern="1200">
          <a:solidFill>
            <a:srgbClr val="545757"/>
          </a:solidFill>
          <a:latin typeface="+mn-lt"/>
          <a:ea typeface="+mn-ea"/>
          <a:cs typeface="+mn-cs"/>
        </a:defRPr>
      </a:lvl5pPr>
      <a:lvl6pPr marL="4468444"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6pPr>
      <a:lvl7pPr marL="5280889"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7pPr>
      <a:lvl8pPr marL="6093333"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8pPr>
      <a:lvl9pPr marL="6905777"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9pPr>
    </p:bodyStyle>
    <p:otherStyle>
      <a:defPPr>
        <a:defRPr lang="nb-NO"/>
      </a:defPPr>
      <a:lvl1pPr marL="0" algn="l" defTabSz="1624889" rtl="0" eaLnBrk="1" latinLnBrk="0" hangingPunct="1">
        <a:defRPr sz="3199" kern="1200">
          <a:solidFill>
            <a:schemeClr val="tx1"/>
          </a:solidFill>
          <a:latin typeface="+mn-lt"/>
          <a:ea typeface="+mn-ea"/>
          <a:cs typeface="+mn-cs"/>
        </a:defRPr>
      </a:lvl1pPr>
      <a:lvl2pPr marL="812444" algn="l" defTabSz="1624889" rtl="0" eaLnBrk="1" latinLnBrk="0" hangingPunct="1">
        <a:defRPr sz="3199" kern="1200">
          <a:solidFill>
            <a:schemeClr val="tx1"/>
          </a:solidFill>
          <a:latin typeface="+mn-lt"/>
          <a:ea typeface="+mn-ea"/>
          <a:cs typeface="+mn-cs"/>
        </a:defRPr>
      </a:lvl2pPr>
      <a:lvl3pPr marL="1624889" algn="l" defTabSz="1624889" rtl="0" eaLnBrk="1" latinLnBrk="0" hangingPunct="1">
        <a:defRPr sz="3199" kern="1200">
          <a:solidFill>
            <a:schemeClr val="tx1"/>
          </a:solidFill>
          <a:latin typeface="+mn-lt"/>
          <a:ea typeface="+mn-ea"/>
          <a:cs typeface="+mn-cs"/>
        </a:defRPr>
      </a:lvl3pPr>
      <a:lvl4pPr marL="2437333" algn="l" defTabSz="1624889" rtl="0" eaLnBrk="1" latinLnBrk="0" hangingPunct="1">
        <a:defRPr sz="3199" kern="1200">
          <a:solidFill>
            <a:schemeClr val="tx1"/>
          </a:solidFill>
          <a:latin typeface="+mn-lt"/>
          <a:ea typeface="+mn-ea"/>
          <a:cs typeface="+mn-cs"/>
        </a:defRPr>
      </a:lvl4pPr>
      <a:lvl5pPr marL="3249778" algn="l" defTabSz="1624889" rtl="0" eaLnBrk="1" latinLnBrk="0" hangingPunct="1">
        <a:defRPr sz="3199" kern="1200">
          <a:solidFill>
            <a:schemeClr val="tx1"/>
          </a:solidFill>
          <a:latin typeface="+mn-lt"/>
          <a:ea typeface="+mn-ea"/>
          <a:cs typeface="+mn-cs"/>
        </a:defRPr>
      </a:lvl5pPr>
      <a:lvl6pPr marL="4062222" algn="l" defTabSz="1624889" rtl="0" eaLnBrk="1" latinLnBrk="0" hangingPunct="1">
        <a:defRPr sz="3199" kern="1200">
          <a:solidFill>
            <a:schemeClr val="tx1"/>
          </a:solidFill>
          <a:latin typeface="+mn-lt"/>
          <a:ea typeface="+mn-ea"/>
          <a:cs typeface="+mn-cs"/>
        </a:defRPr>
      </a:lvl6pPr>
      <a:lvl7pPr marL="4874666" algn="l" defTabSz="1624889" rtl="0" eaLnBrk="1" latinLnBrk="0" hangingPunct="1">
        <a:defRPr sz="3199" kern="1200">
          <a:solidFill>
            <a:schemeClr val="tx1"/>
          </a:solidFill>
          <a:latin typeface="+mn-lt"/>
          <a:ea typeface="+mn-ea"/>
          <a:cs typeface="+mn-cs"/>
        </a:defRPr>
      </a:lvl7pPr>
      <a:lvl8pPr marL="5687111" algn="l" defTabSz="1624889" rtl="0" eaLnBrk="1" latinLnBrk="0" hangingPunct="1">
        <a:defRPr sz="3199" kern="1200">
          <a:solidFill>
            <a:schemeClr val="tx1"/>
          </a:solidFill>
          <a:latin typeface="+mn-lt"/>
          <a:ea typeface="+mn-ea"/>
          <a:cs typeface="+mn-cs"/>
        </a:defRPr>
      </a:lvl8pPr>
      <a:lvl9pPr marL="6499555" algn="l" defTabSz="1624889" rtl="0" eaLnBrk="1" latinLnBrk="0" hangingPunct="1">
        <a:defRPr sz="31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489442" y="649197"/>
            <a:ext cx="18685729" cy="23568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1489442" y="3245978"/>
            <a:ext cx="18685729" cy="7736720"/>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1489442" y="11301650"/>
            <a:ext cx="4874538" cy="649196"/>
          </a:xfrm>
          <a:prstGeom prst="rect">
            <a:avLst/>
          </a:prstGeom>
        </p:spPr>
        <p:txBody>
          <a:bodyPr vert="horz" lIns="91440" tIns="45720" rIns="91440" bIns="45720" rtlCol="0" anchor="ctr"/>
          <a:lstStyle>
            <a:lvl1pPr algn="l">
              <a:defRPr sz="2132">
                <a:solidFill>
                  <a:schemeClr val="tx1">
                    <a:tint val="75000"/>
                  </a:schemeClr>
                </a:solidFill>
              </a:defRPr>
            </a:lvl1pPr>
          </a:lstStyle>
          <a:p>
            <a:fld id="{EC19BCAD-7741-4679-BCD9-7520E34214BD}" type="datetimeFigureOut">
              <a:rPr lang="nb-NO" smtClean="0"/>
              <a:t>24.06.2024</a:t>
            </a:fld>
            <a:endParaRPr lang="nb-NO"/>
          </a:p>
        </p:txBody>
      </p:sp>
      <p:sp>
        <p:nvSpPr>
          <p:cNvPr id="5" name="Plassholder for bunntekst 4"/>
          <p:cNvSpPr>
            <a:spLocks noGrp="1"/>
          </p:cNvSpPr>
          <p:nvPr>
            <p:ph type="ftr" sz="quarter" idx="3"/>
          </p:nvPr>
        </p:nvSpPr>
        <p:spPr>
          <a:xfrm>
            <a:off x="7176403" y="11301650"/>
            <a:ext cx="7311807" cy="649196"/>
          </a:xfrm>
          <a:prstGeom prst="rect">
            <a:avLst/>
          </a:prstGeom>
        </p:spPr>
        <p:txBody>
          <a:bodyPr vert="horz" lIns="91440" tIns="45720" rIns="91440" bIns="45720" rtlCol="0" anchor="ctr"/>
          <a:lstStyle>
            <a:lvl1pPr algn="ctr">
              <a:defRPr sz="2132">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15300633" y="11301650"/>
            <a:ext cx="4874538" cy="649196"/>
          </a:xfrm>
          <a:prstGeom prst="rect">
            <a:avLst/>
          </a:prstGeom>
        </p:spPr>
        <p:txBody>
          <a:bodyPr vert="horz" lIns="91440" tIns="45720" rIns="91440" bIns="45720" rtlCol="0" anchor="ctr"/>
          <a:lstStyle>
            <a:lvl1pPr algn="r">
              <a:defRPr sz="2132">
                <a:solidFill>
                  <a:schemeClr val="tx1">
                    <a:tint val="75000"/>
                  </a:schemeClr>
                </a:solidFill>
              </a:defRPr>
            </a:lvl1pPr>
          </a:lstStyle>
          <a:p>
            <a:fld id="{4C0777C6-9AB3-43D0-881A-C80E0C121FE4}" type="slidenum">
              <a:rPr lang="nb-NO" smtClean="0"/>
              <a:t>‹#›</a:t>
            </a:fld>
            <a:endParaRPr lang="nb-NO"/>
          </a:p>
        </p:txBody>
      </p:sp>
    </p:spTree>
    <p:extLst>
      <p:ext uri="{BB962C8B-B14F-4D97-AF65-F5344CB8AC3E}">
        <p14:creationId xmlns:p14="http://schemas.microsoft.com/office/powerpoint/2010/main" val="133845372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l" defTabSz="1624889" rtl="0" eaLnBrk="1" latinLnBrk="0" hangingPunct="1">
        <a:lnSpc>
          <a:spcPct val="90000"/>
        </a:lnSpc>
        <a:spcBef>
          <a:spcPct val="0"/>
        </a:spcBef>
        <a:buNone/>
        <a:defRPr sz="7819" kern="1200">
          <a:solidFill>
            <a:schemeClr val="tx1"/>
          </a:solidFill>
          <a:latin typeface="+mj-lt"/>
          <a:ea typeface="+mj-ea"/>
          <a:cs typeface="+mj-cs"/>
        </a:defRPr>
      </a:lvl1pPr>
    </p:titleStyle>
    <p:bodyStyle>
      <a:lvl1pPr marL="406222" indent="-406222" algn="l" defTabSz="1624889" rtl="0" eaLnBrk="1" latinLnBrk="0" hangingPunct="1">
        <a:lnSpc>
          <a:spcPct val="90000"/>
        </a:lnSpc>
        <a:spcBef>
          <a:spcPts val="1777"/>
        </a:spcBef>
        <a:buFont typeface="Arial" panose="020B0604020202020204" pitchFamily="34" charset="0"/>
        <a:buChar char="•"/>
        <a:defRPr sz="4976" kern="1200">
          <a:solidFill>
            <a:schemeClr val="tx1"/>
          </a:solidFill>
          <a:latin typeface="+mn-lt"/>
          <a:ea typeface="+mn-ea"/>
          <a:cs typeface="+mn-cs"/>
        </a:defRPr>
      </a:lvl1pPr>
      <a:lvl2pPr marL="1218667" indent="-406222" algn="l" defTabSz="1624889" rtl="0" eaLnBrk="1" latinLnBrk="0" hangingPunct="1">
        <a:lnSpc>
          <a:spcPct val="90000"/>
        </a:lnSpc>
        <a:spcBef>
          <a:spcPts val="889"/>
        </a:spcBef>
        <a:buFont typeface="Arial" panose="020B0604020202020204" pitchFamily="34" charset="0"/>
        <a:buChar char="•"/>
        <a:defRPr sz="4265" kern="1200">
          <a:solidFill>
            <a:schemeClr val="tx1"/>
          </a:solidFill>
          <a:latin typeface="+mn-lt"/>
          <a:ea typeface="+mn-ea"/>
          <a:cs typeface="+mn-cs"/>
        </a:defRPr>
      </a:lvl2pPr>
      <a:lvl3pPr marL="2031111" indent="-406222" algn="l" defTabSz="1624889" rtl="0" eaLnBrk="1" latinLnBrk="0" hangingPunct="1">
        <a:lnSpc>
          <a:spcPct val="90000"/>
        </a:lnSpc>
        <a:spcBef>
          <a:spcPts val="889"/>
        </a:spcBef>
        <a:buFont typeface="Arial" panose="020B0604020202020204" pitchFamily="34" charset="0"/>
        <a:buChar char="•"/>
        <a:defRPr sz="3554" kern="1200">
          <a:solidFill>
            <a:schemeClr val="tx1"/>
          </a:solidFill>
          <a:latin typeface="+mn-lt"/>
          <a:ea typeface="+mn-ea"/>
          <a:cs typeface="+mn-cs"/>
        </a:defRPr>
      </a:lvl3pPr>
      <a:lvl4pPr marL="2843555"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4pPr>
      <a:lvl5pPr marL="3656000"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5pPr>
      <a:lvl6pPr marL="4468444"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6pPr>
      <a:lvl7pPr marL="5280889"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7pPr>
      <a:lvl8pPr marL="6093333"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8pPr>
      <a:lvl9pPr marL="6905777"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9pPr>
    </p:bodyStyle>
    <p:otherStyle>
      <a:defPPr>
        <a:defRPr lang="nb-NO"/>
      </a:defPPr>
      <a:lvl1pPr marL="0" algn="l" defTabSz="1624889" rtl="0" eaLnBrk="1" latinLnBrk="0" hangingPunct="1">
        <a:defRPr sz="3199" kern="1200">
          <a:solidFill>
            <a:schemeClr val="tx1"/>
          </a:solidFill>
          <a:latin typeface="+mn-lt"/>
          <a:ea typeface="+mn-ea"/>
          <a:cs typeface="+mn-cs"/>
        </a:defRPr>
      </a:lvl1pPr>
      <a:lvl2pPr marL="812444" algn="l" defTabSz="1624889" rtl="0" eaLnBrk="1" latinLnBrk="0" hangingPunct="1">
        <a:defRPr sz="3199" kern="1200">
          <a:solidFill>
            <a:schemeClr val="tx1"/>
          </a:solidFill>
          <a:latin typeface="+mn-lt"/>
          <a:ea typeface="+mn-ea"/>
          <a:cs typeface="+mn-cs"/>
        </a:defRPr>
      </a:lvl2pPr>
      <a:lvl3pPr marL="1624889" algn="l" defTabSz="1624889" rtl="0" eaLnBrk="1" latinLnBrk="0" hangingPunct="1">
        <a:defRPr sz="3199" kern="1200">
          <a:solidFill>
            <a:schemeClr val="tx1"/>
          </a:solidFill>
          <a:latin typeface="+mn-lt"/>
          <a:ea typeface="+mn-ea"/>
          <a:cs typeface="+mn-cs"/>
        </a:defRPr>
      </a:lvl3pPr>
      <a:lvl4pPr marL="2437333" algn="l" defTabSz="1624889" rtl="0" eaLnBrk="1" latinLnBrk="0" hangingPunct="1">
        <a:defRPr sz="3199" kern="1200">
          <a:solidFill>
            <a:schemeClr val="tx1"/>
          </a:solidFill>
          <a:latin typeface="+mn-lt"/>
          <a:ea typeface="+mn-ea"/>
          <a:cs typeface="+mn-cs"/>
        </a:defRPr>
      </a:lvl4pPr>
      <a:lvl5pPr marL="3249778" algn="l" defTabSz="1624889" rtl="0" eaLnBrk="1" latinLnBrk="0" hangingPunct="1">
        <a:defRPr sz="3199" kern="1200">
          <a:solidFill>
            <a:schemeClr val="tx1"/>
          </a:solidFill>
          <a:latin typeface="+mn-lt"/>
          <a:ea typeface="+mn-ea"/>
          <a:cs typeface="+mn-cs"/>
        </a:defRPr>
      </a:lvl5pPr>
      <a:lvl6pPr marL="4062222" algn="l" defTabSz="1624889" rtl="0" eaLnBrk="1" latinLnBrk="0" hangingPunct="1">
        <a:defRPr sz="3199" kern="1200">
          <a:solidFill>
            <a:schemeClr val="tx1"/>
          </a:solidFill>
          <a:latin typeface="+mn-lt"/>
          <a:ea typeface="+mn-ea"/>
          <a:cs typeface="+mn-cs"/>
        </a:defRPr>
      </a:lvl6pPr>
      <a:lvl7pPr marL="4874666" algn="l" defTabSz="1624889" rtl="0" eaLnBrk="1" latinLnBrk="0" hangingPunct="1">
        <a:defRPr sz="3199" kern="1200">
          <a:solidFill>
            <a:schemeClr val="tx1"/>
          </a:solidFill>
          <a:latin typeface="+mn-lt"/>
          <a:ea typeface="+mn-ea"/>
          <a:cs typeface="+mn-cs"/>
        </a:defRPr>
      </a:lvl7pPr>
      <a:lvl8pPr marL="5687111" algn="l" defTabSz="1624889" rtl="0" eaLnBrk="1" latinLnBrk="0" hangingPunct="1">
        <a:defRPr sz="3199" kern="1200">
          <a:solidFill>
            <a:schemeClr val="tx1"/>
          </a:solidFill>
          <a:latin typeface="+mn-lt"/>
          <a:ea typeface="+mn-ea"/>
          <a:cs typeface="+mn-cs"/>
        </a:defRPr>
      </a:lvl8pPr>
      <a:lvl9pPr marL="6499555" algn="l" defTabSz="1624889" rtl="0" eaLnBrk="1" latinLnBrk="0" hangingPunct="1">
        <a:defRPr sz="31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4.xml"/><Relationship Id="rId1" Type="http://schemas.openxmlformats.org/officeDocument/2006/relationships/slideLayout" Target="../slideLayouts/slideLayout50.xml"/><Relationship Id="rId4" Type="http://schemas.openxmlformats.org/officeDocument/2006/relationships/image" Target="../media/image20.tmp"/></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0.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0.xml"/><Relationship Id="rId4" Type="http://schemas.openxmlformats.org/officeDocument/2006/relationships/image" Target="../media/image30.tmp"/></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0.xml"/><Relationship Id="rId5" Type="http://schemas.openxmlformats.org/officeDocument/2006/relationships/image" Target="../media/image2.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XinOa0H9xEo?feature=oembed" TargetMode="External"/><Relationship Id="rId5" Type="http://schemas.openxmlformats.org/officeDocument/2006/relationships/image" Target="../media/image5.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5.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tmp"/><Relationship Id="rId1" Type="http://schemas.openxmlformats.org/officeDocument/2006/relationships/slideLayout" Target="../slideLayouts/slideLayout2.xml"/><Relationship Id="rId4" Type="http://schemas.openxmlformats.org/officeDocument/2006/relationships/image" Target="../media/image38.tmp"/></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2F132-F01C-1BF1-4ABE-343E9F2345D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29ED671-AC7F-A060-BCAA-DB4B4E10B42A}"/>
              </a:ext>
            </a:extLst>
          </p:cNvPr>
          <p:cNvSpPr>
            <a:spLocks noGrp="1"/>
          </p:cNvSpPr>
          <p:nvPr>
            <p:ph type="title"/>
          </p:nvPr>
        </p:nvSpPr>
        <p:spPr>
          <a:xfrm>
            <a:off x="2066852" y="3140630"/>
            <a:ext cx="17853488" cy="1488537"/>
          </a:xfrm>
        </p:spPr>
        <p:txBody>
          <a:bodyPr>
            <a:normAutofit/>
          </a:bodyPr>
          <a:lstStyle/>
          <a:p>
            <a:pPr algn="ctr"/>
            <a:r>
              <a:rPr lang="nb-NO" sz="9600" dirty="0"/>
              <a:t>Bedre Tverrfaglig Innsats (BTI)</a:t>
            </a:r>
          </a:p>
        </p:txBody>
      </p:sp>
      <p:pic>
        <p:nvPicPr>
          <p:cNvPr id="7" name="Picture 1" descr="Et bilde som inneholder tegning, sketch&#10;&#10;Automatisk generert beskrivelse">
            <a:extLst>
              <a:ext uri="{FF2B5EF4-FFF2-40B4-BE49-F238E27FC236}">
                <a16:creationId xmlns:a16="http://schemas.microsoft.com/office/drawing/2014/main" id="{5B53A25C-312D-87E2-7847-B804117CB475}"/>
              </a:ext>
            </a:extLst>
          </p:cNvPr>
          <p:cNvPicPr>
            <a:picLocks noChangeAspect="1"/>
          </p:cNvPicPr>
          <p:nvPr/>
        </p:nvPicPr>
        <p:blipFill>
          <a:blip r:embed="rId3"/>
          <a:stretch>
            <a:fillRect/>
          </a:stretch>
        </p:blipFill>
        <p:spPr>
          <a:xfrm>
            <a:off x="18302206" y="495423"/>
            <a:ext cx="3182861" cy="2447925"/>
          </a:xfrm>
          <a:prstGeom prst="rect">
            <a:avLst/>
          </a:prstGeom>
        </p:spPr>
      </p:pic>
      <p:sp>
        <p:nvSpPr>
          <p:cNvPr id="8" name="Plassholder for innhold 2">
            <a:extLst>
              <a:ext uri="{FF2B5EF4-FFF2-40B4-BE49-F238E27FC236}">
                <a16:creationId xmlns:a16="http://schemas.microsoft.com/office/drawing/2014/main" id="{74C117B7-BC14-6205-205D-1E899502DE7C}"/>
              </a:ext>
            </a:extLst>
          </p:cNvPr>
          <p:cNvSpPr>
            <a:spLocks noGrp="1"/>
          </p:cNvSpPr>
          <p:nvPr>
            <p:ph idx="1"/>
          </p:nvPr>
        </p:nvSpPr>
        <p:spPr>
          <a:xfrm>
            <a:off x="2236424" y="3582448"/>
            <a:ext cx="17530046" cy="4867870"/>
          </a:xfrm>
        </p:spPr>
        <p:txBody>
          <a:bodyPr vert="horz" lIns="0" tIns="0" rIns="0" bIns="0" rtlCol="0" anchor="ctr">
            <a:normAutofit/>
          </a:bodyPr>
          <a:lstStyle/>
          <a:p>
            <a:pPr marL="0" indent="0" algn="ctr">
              <a:buNone/>
            </a:pPr>
            <a:endParaRPr lang="nb-NO" sz="10400" dirty="0"/>
          </a:p>
          <a:p>
            <a:pPr marL="0" indent="0" algn="ctr">
              <a:buNone/>
            </a:pPr>
            <a:r>
              <a:rPr lang="nb-NO" sz="10400" dirty="0"/>
              <a:t>    </a:t>
            </a:r>
          </a:p>
          <a:p>
            <a:pPr marL="0" indent="0" algn="ctr">
              <a:buNone/>
            </a:pPr>
            <a:r>
              <a:rPr lang="nb-NO" sz="5400" dirty="0"/>
              <a:t>Opplæringspakke </a:t>
            </a:r>
            <a:r>
              <a:rPr lang="nb-NO" sz="5400" b="1" dirty="0"/>
              <a:t>modul 2</a:t>
            </a:r>
            <a:r>
              <a:rPr lang="nb-NO" sz="5400" dirty="0"/>
              <a:t>: </a:t>
            </a:r>
            <a:endParaRPr lang="nb-NO" dirty="0"/>
          </a:p>
          <a:p>
            <a:pPr marL="0" indent="0" algn="ctr">
              <a:buNone/>
            </a:pPr>
            <a:endParaRPr lang="nb-NO" sz="5400" dirty="0"/>
          </a:p>
          <a:p>
            <a:pPr marL="0" indent="0" algn="ctr">
              <a:buNone/>
            </a:pPr>
            <a:r>
              <a:rPr lang="nb-NO" sz="9600" dirty="0"/>
              <a:t>HANDLINGSVEILEDEREN</a:t>
            </a:r>
            <a:endParaRPr lang="nb-NO" dirty="0"/>
          </a:p>
        </p:txBody>
      </p:sp>
    </p:spTree>
    <p:extLst>
      <p:ext uri="{BB962C8B-B14F-4D97-AF65-F5344CB8AC3E}">
        <p14:creationId xmlns:p14="http://schemas.microsoft.com/office/powerpoint/2010/main" val="119900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e 3" descr="Et bilde som inneholder tekst, skjermbilde, Font, nummer&#10;&#10;Automatisk generert beskrivelse">
            <a:extLst>
              <a:ext uri="{FF2B5EF4-FFF2-40B4-BE49-F238E27FC236}">
                <a16:creationId xmlns:a16="http://schemas.microsoft.com/office/drawing/2014/main" id="{18EF2998-8798-AA7B-C494-2550359FC364}"/>
              </a:ext>
            </a:extLst>
          </p:cNvPr>
          <p:cNvPicPr>
            <a:picLocks noChangeAspect="1"/>
          </p:cNvPicPr>
          <p:nvPr/>
        </p:nvPicPr>
        <p:blipFill>
          <a:blip r:embed="rId3"/>
          <a:stretch>
            <a:fillRect/>
          </a:stretch>
        </p:blipFill>
        <p:spPr>
          <a:xfrm>
            <a:off x="0" y="1873279"/>
            <a:ext cx="21664613" cy="9830351"/>
          </a:xfrm>
          <a:prstGeom prst="rect">
            <a:avLst/>
          </a:prstGeom>
        </p:spPr>
      </p:pic>
      <p:sp>
        <p:nvSpPr>
          <p:cNvPr id="5" name="TekstSylinder 4">
            <a:extLst>
              <a:ext uri="{FF2B5EF4-FFF2-40B4-BE49-F238E27FC236}">
                <a16:creationId xmlns:a16="http://schemas.microsoft.com/office/drawing/2014/main" id="{05C4C109-21EB-0995-1FDF-C9AB2AF51539}"/>
              </a:ext>
            </a:extLst>
          </p:cNvPr>
          <p:cNvSpPr txBox="1"/>
          <p:nvPr/>
        </p:nvSpPr>
        <p:spPr>
          <a:xfrm>
            <a:off x="600694" y="489958"/>
            <a:ext cx="6315922" cy="646331"/>
          </a:xfrm>
          <a:prstGeom prst="rect">
            <a:avLst/>
          </a:prstGeom>
          <a:noFill/>
          <a:ln w="38100">
            <a:noFill/>
          </a:ln>
        </p:spPr>
        <p:txBody>
          <a:bodyPr wrap="square" rtlCol="0">
            <a:spAutoFit/>
          </a:bodyPr>
          <a:lstStyle/>
          <a:p>
            <a:pPr marL="0" marR="0" lvl="0" indent="0" algn="l" defTabSz="1625163" rtl="0" eaLnBrk="1" fontAlgn="auto" latinLnBrk="0" hangingPunct="1">
              <a:lnSpc>
                <a:spcPct val="100000"/>
              </a:lnSpc>
              <a:spcBef>
                <a:spcPts val="0"/>
              </a:spcBef>
              <a:spcAft>
                <a:spcPts val="0"/>
              </a:spcAft>
              <a:buClrTx/>
              <a:buSzTx/>
              <a:buFontTx/>
              <a:buNone/>
              <a:tabLst/>
              <a:defRPr/>
            </a:pPr>
            <a:r>
              <a:rPr lang="nb-NO" sz="3600" b="1" dirty="0">
                <a:solidFill>
                  <a:schemeClr val="tx2"/>
                </a:solidFill>
                <a:latin typeface="Corbel" panose="020B0503020204020204" pitchFamily="34" charset="0"/>
              </a:rPr>
              <a:t>Oversikt over alle nivå og trinn</a:t>
            </a:r>
            <a:endParaRPr kumimoji="0" lang="nb-NO" sz="1400" b="1" i="1" u="none" strike="noStrike" kern="1200" cap="none" spc="0" normalizeH="0" baseline="0" noProof="0" dirty="0">
              <a:ln>
                <a:noFill/>
              </a:ln>
              <a:solidFill>
                <a:schemeClr val="tx2"/>
              </a:solidFill>
              <a:effectLst/>
              <a:uLnTx/>
              <a:uFillTx/>
              <a:latin typeface="Corbel" panose="020B0503020204020204" pitchFamily="34" charset="0"/>
            </a:endParaRPr>
          </a:p>
        </p:txBody>
      </p:sp>
      <p:sp>
        <p:nvSpPr>
          <p:cNvPr id="6" name="Ellipse 5">
            <a:extLst>
              <a:ext uri="{FF2B5EF4-FFF2-40B4-BE49-F238E27FC236}">
                <a16:creationId xmlns:a16="http://schemas.microsoft.com/office/drawing/2014/main" id="{718D34A2-F191-1D07-06FA-6D0EAD745631}"/>
              </a:ext>
            </a:extLst>
          </p:cNvPr>
          <p:cNvSpPr/>
          <p:nvPr/>
        </p:nvSpPr>
        <p:spPr>
          <a:xfrm>
            <a:off x="13269760" y="2445745"/>
            <a:ext cx="3305060" cy="980501"/>
          </a:xfrm>
          <a:prstGeom prst="ellipse">
            <a:avLst/>
          </a:prstGeom>
          <a:noFill/>
          <a:ln w="28575">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0C2D3957-6446-CAE1-CE19-44FEAB8D53E2}"/>
              </a:ext>
            </a:extLst>
          </p:cNvPr>
          <p:cNvSpPr/>
          <p:nvPr/>
        </p:nvSpPr>
        <p:spPr>
          <a:xfrm>
            <a:off x="5089793" y="2445745"/>
            <a:ext cx="3305060" cy="980501"/>
          </a:xfrm>
          <a:prstGeom prst="ellipse">
            <a:avLst/>
          </a:prstGeom>
          <a:noFill/>
          <a:ln w="28575">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9" name="Rett pilkobling 8">
            <a:extLst>
              <a:ext uri="{FF2B5EF4-FFF2-40B4-BE49-F238E27FC236}">
                <a16:creationId xmlns:a16="http://schemas.microsoft.com/office/drawing/2014/main" id="{E2324FFB-642D-0D09-8097-BA45370D5602}"/>
              </a:ext>
            </a:extLst>
          </p:cNvPr>
          <p:cNvCxnSpPr>
            <a:cxnSpLocks/>
          </p:cNvCxnSpPr>
          <p:nvPr/>
        </p:nvCxnSpPr>
        <p:spPr>
          <a:xfrm flipV="1">
            <a:off x="8444580" y="2488676"/>
            <a:ext cx="612295" cy="49702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 name="Rett pilkobling 9">
            <a:extLst>
              <a:ext uri="{FF2B5EF4-FFF2-40B4-BE49-F238E27FC236}">
                <a16:creationId xmlns:a16="http://schemas.microsoft.com/office/drawing/2014/main" id="{4F5F122F-0962-922F-91F8-FE9556CDE942}"/>
              </a:ext>
            </a:extLst>
          </p:cNvPr>
          <p:cNvCxnSpPr>
            <a:cxnSpLocks/>
          </p:cNvCxnSpPr>
          <p:nvPr/>
        </p:nvCxnSpPr>
        <p:spPr>
          <a:xfrm flipH="1" flipV="1">
            <a:off x="12458556" y="2438974"/>
            <a:ext cx="811204" cy="41418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 name="Rektangel 1">
            <a:extLst>
              <a:ext uri="{FF2B5EF4-FFF2-40B4-BE49-F238E27FC236}">
                <a16:creationId xmlns:a16="http://schemas.microsoft.com/office/drawing/2014/main" id="{53553F59-E7F7-AF46-7C1B-484761182E99}"/>
              </a:ext>
            </a:extLst>
          </p:cNvPr>
          <p:cNvSpPr/>
          <p:nvPr/>
        </p:nvSpPr>
        <p:spPr>
          <a:xfrm>
            <a:off x="7295558" y="1594420"/>
            <a:ext cx="7607722" cy="646009"/>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a:extLst>
              <a:ext uri="{FF2B5EF4-FFF2-40B4-BE49-F238E27FC236}">
                <a16:creationId xmlns:a16="http://schemas.microsoft.com/office/drawing/2014/main" id="{C5DC3806-B809-6468-13D2-B5A8117DF0D0}"/>
              </a:ext>
            </a:extLst>
          </p:cNvPr>
          <p:cNvSpPr txBox="1"/>
          <p:nvPr/>
        </p:nvSpPr>
        <p:spPr>
          <a:xfrm>
            <a:off x="7587882" y="1677193"/>
            <a:ext cx="7633068"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600" b="1">
                <a:solidFill>
                  <a:srgbClr val="032F51"/>
                </a:solidFill>
                <a:latin typeface="Corbel"/>
              </a:rPr>
              <a:t>Du kan også velge aldersgruppe for veilederen her</a:t>
            </a:r>
            <a:r>
              <a:rPr lang="nb-NO" sz="1200">
                <a:solidFill>
                  <a:srgbClr val="032F51"/>
                </a:solidFill>
                <a:latin typeface="Corbel"/>
              </a:rPr>
              <a:t>.</a:t>
            </a:r>
            <a:endParaRPr lang="nb-NO"/>
          </a:p>
        </p:txBody>
      </p:sp>
    </p:spTree>
    <p:extLst>
      <p:ext uri="{BB962C8B-B14F-4D97-AF65-F5344CB8AC3E}">
        <p14:creationId xmlns:p14="http://schemas.microsoft.com/office/powerpoint/2010/main" val="269690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73509E9F-E886-9AA3-65BD-6B1111746B30}"/>
              </a:ext>
            </a:extLst>
          </p:cNvPr>
          <p:cNvSpPr>
            <a:spLocks noGrp="1"/>
          </p:cNvSpPr>
          <p:nvPr>
            <p:ph type="body" sz="half" idx="2"/>
          </p:nvPr>
        </p:nvSpPr>
        <p:spPr>
          <a:xfrm>
            <a:off x="1503282" y="1027381"/>
            <a:ext cx="9605226" cy="2188543"/>
          </a:xfrm>
          <a:ln w="38100"/>
        </p:spPr>
        <p:style>
          <a:lnRef idx="2">
            <a:schemeClr val="accent4"/>
          </a:lnRef>
          <a:fillRef idx="1">
            <a:schemeClr val="lt1"/>
          </a:fillRef>
          <a:effectRef idx="0">
            <a:schemeClr val="accent4"/>
          </a:effectRef>
          <a:fontRef idx="minor">
            <a:schemeClr val="dk1"/>
          </a:fontRef>
        </p:style>
        <p:txBody>
          <a:bodyPr anchor="ctr">
            <a:normAutofit/>
          </a:bodyPr>
          <a:lstStyle/>
          <a:p>
            <a:pPr algn="ctr"/>
            <a:r>
              <a:rPr lang="nb-NO" b="0" i="0" dirty="0">
                <a:solidFill>
                  <a:srgbClr val="032F51"/>
                </a:solidFill>
                <a:effectLst/>
                <a:latin typeface="Corbel" panose="020B0503020204020204" pitchFamily="34" charset="0"/>
              </a:rPr>
              <a:t>Når du skal bruke BTI-veilederen for å finne ut om et barn, ungdom, gravide eller familie trenger hjelp er det naturlig å starte på </a:t>
            </a:r>
            <a:r>
              <a:rPr lang="nb-NO" b="0" i="0" dirty="0">
                <a:solidFill>
                  <a:schemeClr val="accent1"/>
                </a:solidFill>
                <a:effectLst/>
                <a:latin typeface="Corbel" panose="020B0503020204020204" pitchFamily="34" charset="0"/>
              </a:rPr>
              <a:t>nivå 0</a:t>
            </a:r>
            <a:r>
              <a:rPr lang="nb-NO" b="0" i="0" dirty="0">
                <a:solidFill>
                  <a:srgbClr val="032F51"/>
                </a:solidFill>
                <a:effectLst/>
                <a:latin typeface="Corbel" panose="020B0503020204020204" pitchFamily="34" charset="0"/>
              </a:rPr>
              <a:t> trinn </a:t>
            </a:r>
            <a:r>
              <a:rPr lang="nb-NO" b="1" i="0" dirty="0">
                <a:solidFill>
                  <a:srgbClr val="032F51"/>
                </a:solidFill>
                <a:effectLst/>
                <a:latin typeface="Corbel" panose="020B0503020204020204" pitchFamily="34" charset="0"/>
              </a:rPr>
              <a:t>1</a:t>
            </a:r>
            <a:r>
              <a:rPr lang="nb-NO" b="0" i="0" dirty="0">
                <a:solidFill>
                  <a:srgbClr val="032F51"/>
                </a:solidFill>
                <a:effectLst/>
                <a:latin typeface="Corbel" panose="020B0503020204020204" pitchFamily="34" charset="0"/>
              </a:rPr>
              <a:t>. </a:t>
            </a:r>
          </a:p>
          <a:p>
            <a:pPr algn="ctr"/>
            <a:r>
              <a:rPr lang="nb-NO" sz="2400" b="0" i="0" dirty="0">
                <a:solidFill>
                  <a:srgbClr val="032F51"/>
                </a:solidFill>
                <a:effectLst/>
                <a:latin typeface="Corbel" panose="020B0503020204020204" pitchFamily="34" charset="0"/>
              </a:rPr>
              <a:t>Deretter følger du trinnene videre til saken kan avsluttes.</a:t>
            </a:r>
            <a:endParaRPr lang="nb-NO" sz="2400" dirty="0">
              <a:latin typeface="Corbel" panose="020B0503020204020204" pitchFamily="34" charset="0"/>
            </a:endParaRPr>
          </a:p>
        </p:txBody>
      </p:sp>
      <p:pic>
        <p:nvPicPr>
          <p:cNvPr id="12" name="Bilde 11">
            <a:extLst>
              <a:ext uri="{FF2B5EF4-FFF2-40B4-BE49-F238E27FC236}">
                <a16:creationId xmlns:a16="http://schemas.microsoft.com/office/drawing/2014/main" id="{DB1F7B20-FF5D-1A37-9D20-E3E1A9B94E48}"/>
              </a:ext>
            </a:extLst>
          </p:cNvPr>
          <p:cNvPicPr>
            <a:picLocks noChangeAspect="1"/>
          </p:cNvPicPr>
          <p:nvPr/>
        </p:nvPicPr>
        <p:blipFill>
          <a:blip r:embed="rId2"/>
          <a:stretch>
            <a:fillRect/>
          </a:stretch>
        </p:blipFill>
        <p:spPr>
          <a:xfrm>
            <a:off x="7407342" y="4575141"/>
            <a:ext cx="13107343" cy="5982023"/>
          </a:xfrm>
          <a:prstGeom prst="rect">
            <a:avLst/>
          </a:prstGeom>
        </p:spPr>
      </p:pic>
      <p:cxnSp>
        <p:nvCxnSpPr>
          <p:cNvPr id="2" name="Rett pilkobling 1">
            <a:extLst>
              <a:ext uri="{FF2B5EF4-FFF2-40B4-BE49-F238E27FC236}">
                <a16:creationId xmlns:a16="http://schemas.microsoft.com/office/drawing/2014/main" id="{AB24EDEF-B93B-B846-9595-B69BD74246D0}"/>
              </a:ext>
            </a:extLst>
          </p:cNvPr>
          <p:cNvCxnSpPr>
            <a:cxnSpLocks/>
            <a:stCxn id="8" idx="2"/>
          </p:cNvCxnSpPr>
          <p:nvPr/>
        </p:nvCxnSpPr>
        <p:spPr>
          <a:xfrm>
            <a:off x="6305895" y="3215924"/>
            <a:ext cx="2683869" cy="3956057"/>
          </a:xfrm>
          <a:prstGeom prst="straightConnector1">
            <a:avLst/>
          </a:prstGeom>
          <a:ln w="3810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33476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e 3" descr="Et bilde som inneholder tekst, skjermbilde, Font, nummer&#10;&#10;Automatisk generert beskrivelse">
            <a:extLst>
              <a:ext uri="{FF2B5EF4-FFF2-40B4-BE49-F238E27FC236}">
                <a16:creationId xmlns:a16="http://schemas.microsoft.com/office/drawing/2014/main" id="{370C130A-3104-2978-5FBB-6E62BC3EC3E6}"/>
              </a:ext>
            </a:extLst>
          </p:cNvPr>
          <p:cNvPicPr>
            <a:picLocks noChangeAspect="1"/>
          </p:cNvPicPr>
          <p:nvPr/>
        </p:nvPicPr>
        <p:blipFill>
          <a:blip r:embed="rId3"/>
          <a:stretch>
            <a:fillRect/>
          </a:stretch>
        </p:blipFill>
        <p:spPr>
          <a:xfrm>
            <a:off x="0" y="1154280"/>
            <a:ext cx="21664613" cy="9885027"/>
          </a:xfrm>
          <a:prstGeom prst="rect">
            <a:avLst/>
          </a:prstGeom>
        </p:spPr>
      </p:pic>
      <p:sp>
        <p:nvSpPr>
          <p:cNvPr id="2" name="Ellipse 1">
            <a:extLst>
              <a:ext uri="{FF2B5EF4-FFF2-40B4-BE49-F238E27FC236}">
                <a16:creationId xmlns:a16="http://schemas.microsoft.com/office/drawing/2014/main" id="{D087F7E0-D635-8804-12FD-49906D7B0672}"/>
              </a:ext>
            </a:extLst>
          </p:cNvPr>
          <p:cNvSpPr/>
          <p:nvPr/>
        </p:nvSpPr>
        <p:spPr>
          <a:xfrm>
            <a:off x="3574473" y="1911927"/>
            <a:ext cx="18218727" cy="2119746"/>
          </a:xfrm>
          <a:prstGeom prst="ellipse">
            <a:avLst/>
          </a:prstGeom>
          <a:no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625163" rtl="0" eaLnBrk="1" fontAlgn="auto" latinLnBrk="0" hangingPunct="1">
              <a:lnSpc>
                <a:spcPct val="100000"/>
              </a:lnSpc>
              <a:spcBef>
                <a:spcPts val="0"/>
              </a:spcBef>
              <a:spcAft>
                <a:spcPts val="0"/>
              </a:spcAft>
              <a:buClrTx/>
              <a:buSzTx/>
              <a:buFontTx/>
              <a:buNone/>
              <a:tabLst/>
              <a:defRPr/>
            </a:pPr>
            <a:endParaRPr kumimoji="0" lang="nb-NO" sz="31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kstSylinder 2">
            <a:extLst>
              <a:ext uri="{FF2B5EF4-FFF2-40B4-BE49-F238E27FC236}">
                <a16:creationId xmlns:a16="http://schemas.microsoft.com/office/drawing/2014/main" id="{13A893CE-2CBF-4D8E-F2B9-5D0C208BD8E6}"/>
              </a:ext>
            </a:extLst>
          </p:cNvPr>
          <p:cNvSpPr txBox="1"/>
          <p:nvPr/>
        </p:nvSpPr>
        <p:spPr>
          <a:xfrm>
            <a:off x="8824899" y="488162"/>
            <a:ext cx="6567247" cy="523220"/>
          </a:xfrm>
          <a:prstGeom prst="rect">
            <a:avLst/>
          </a:prstGeom>
          <a:noFill/>
        </p:spPr>
        <p:txBody>
          <a:bodyPr wrap="none" lIns="91440" tIns="45720" rIns="91440" bIns="45720" rtlCol="0" anchor="t">
            <a:spAutoFit/>
          </a:bodyPr>
          <a:lstStyle/>
          <a:p>
            <a:pPr marL="0" marR="0" lvl="0" indent="0" algn="l" defTabSz="1625163"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chemeClr val="tx2"/>
                </a:solidFill>
                <a:effectLst/>
                <a:uLnTx/>
                <a:uFillTx/>
                <a:latin typeface="Corbel"/>
              </a:rPr>
              <a:t>Her navigerer du mellom de ulike nivåene</a:t>
            </a:r>
          </a:p>
        </p:txBody>
      </p:sp>
      <p:cxnSp>
        <p:nvCxnSpPr>
          <p:cNvPr id="6" name="Rett pilkobling 5">
            <a:extLst>
              <a:ext uri="{FF2B5EF4-FFF2-40B4-BE49-F238E27FC236}">
                <a16:creationId xmlns:a16="http://schemas.microsoft.com/office/drawing/2014/main" id="{4CEBA6BE-A2FF-558F-C119-F29C9ECE0163}"/>
              </a:ext>
            </a:extLst>
          </p:cNvPr>
          <p:cNvCxnSpPr>
            <a:cxnSpLocks/>
          </p:cNvCxnSpPr>
          <p:nvPr/>
        </p:nvCxnSpPr>
        <p:spPr>
          <a:xfrm flipV="1">
            <a:off x="11637818" y="1011382"/>
            <a:ext cx="0" cy="90054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7" name="Rektangel 6">
            <a:extLst>
              <a:ext uri="{FF2B5EF4-FFF2-40B4-BE49-F238E27FC236}">
                <a16:creationId xmlns:a16="http://schemas.microsoft.com/office/drawing/2014/main" id="{C269CB6A-4617-5561-824F-1234071D94A7}"/>
              </a:ext>
            </a:extLst>
          </p:cNvPr>
          <p:cNvSpPr/>
          <p:nvPr/>
        </p:nvSpPr>
        <p:spPr>
          <a:xfrm>
            <a:off x="8173963" y="368594"/>
            <a:ext cx="7607722" cy="646009"/>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83429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e 3" descr="Et bilde som inneholder tekst, skjermbilde, Font, nummer&#10;&#10;Automatisk generert beskrivelse">
            <a:extLst>
              <a:ext uri="{FF2B5EF4-FFF2-40B4-BE49-F238E27FC236}">
                <a16:creationId xmlns:a16="http://schemas.microsoft.com/office/drawing/2014/main" id="{370C130A-3104-2978-5FBB-6E62BC3EC3E6}"/>
              </a:ext>
            </a:extLst>
          </p:cNvPr>
          <p:cNvPicPr>
            <a:picLocks noChangeAspect="1"/>
          </p:cNvPicPr>
          <p:nvPr/>
        </p:nvPicPr>
        <p:blipFill>
          <a:blip r:embed="rId3"/>
          <a:stretch>
            <a:fillRect/>
          </a:stretch>
        </p:blipFill>
        <p:spPr>
          <a:xfrm>
            <a:off x="0" y="1154280"/>
            <a:ext cx="21664613" cy="9885027"/>
          </a:xfrm>
          <a:prstGeom prst="rect">
            <a:avLst/>
          </a:prstGeom>
        </p:spPr>
      </p:pic>
      <p:sp>
        <p:nvSpPr>
          <p:cNvPr id="2" name="Ellipse 1">
            <a:extLst>
              <a:ext uri="{FF2B5EF4-FFF2-40B4-BE49-F238E27FC236}">
                <a16:creationId xmlns:a16="http://schemas.microsoft.com/office/drawing/2014/main" id="{D087F7E0-D635-8804-12FD-49906D7B0672}"/>
              </a:ext>
            </a:extLst>
          </p:cNvPr>
          <p:cNvSpPr/>
          <p:nvPr/>
        </p:nvSpPr>
        <p:spPr>
          <a:xfrm>
            <a:off x="1981200" y="2272145"/>
            <a:ext cx="5153892" cy="9490364"/>
          </a:xfrm>
          <a:prstGeom prst="ellipse">
            <a:avLst/>
          </a:prstGeom>
          <a:no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625163" rtl="0" eaLnBrk="1" fontAlgn="auto" latinLnBrk="0" hangingPunct="1">
              <a:lnSpc>
                <a:spcPct val="100000"/>
              </a:lnSpc>
              <a:spcBef>
                <a:spcPts val="0"/>
              </a:spcBef>
              <a:spcAft>
                <a:spcPts val="0"/>
              </a:spcAft>
              <a:buClrTx/>
              <a:buSzTx/>
              <a:buFontTx/>
              <a:buNone/>
              <a:tabLst/>
              <a:defRPr/>
            </a:pPr>
            <a:endParaRPr kumimoji="0" lang="nb-NO" sz="31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Sylinder 2">
            <a:extLst>
              <a:ext uri="{FF2B5EF4-FFF2-40B4-BE49-F238E27FC236}">
                <a16:creationId xmlns:a16="http://schemas.microsoft.com/office/drawing/2014/main" id="{13A893CE-2CBF-4D8E-F2B9-5D0C208BD8E6}"/>
              </a:ext>
            </a:extLst>
          </p:cNvPr>
          <p:cNvSpPr txBox="1"/>
          <p:nvPr/>
        </p:nvSpPr>
        <p:spPr>
          <a:xfrm>
            <a:off x="6329579" y="734290"/>
            <a:ext cx="8449172" cy="523220"/>
          </a:xfrm>
          <a:prstGeom prst="rect">
            <a:avLst/>
          </a:prstGeom>
          <a:noFill/>
        </p:spPr>
        <p:txBody>
          <a:bodyPr wrap="none" lIns="91440" tIns="45720" rIns="91440" bIns="45720" rtlCol="0" anchor="t">
            <a:spAutoFit/>
          </a:bodyPr>
          <a:lstStyle/>
          <a:p>
            <a:pPr marL="0" marR="0" lvl="0" indent="0" algn="l" defTabSz="1625163"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chemeClr val="tx2"/>
                </a:solidFill>
                <a:effectLst/>
                <a:uLnTx/>
                <a:uFillTx/>
                <a:latin typeface="Corbel"/>
              </a:rPr>
              <a:t>Her navigerer du mellom de ulike trinnene i hvert nivå</a:t>
            </a:r>
          </a:p>
        </p:txBody>
      </p:sp>
      <p:cxnSp>
        <p:nvCxnSpPr>
          <p:cNvPr id="6" name="Rett pilkobling 5">
            <a:extLst>
              <a:ext uri="{FF2B5EF4-FFF2-40B4-BE49-F238E27FC236}">
                <a16:creationId xmlns:a16="http://schemas.microsoft.com/office/drawing/2014/main" id="{4CEBA6BE-A2FF-558F-C119-F29C9ECE0163}"/>
              </a:ext>
            </a:extLst>
          </p:cNvPr>
          <p:cNvCxnSpPr/>
          <p:nvPr/>
        </p:nvCxnSpPr>
        <p:spPr>
          <a:xfrm flipV="1">
            <a:off x="4668982" y="1318937"/>
            <a:ext cx="1524000" cy="95320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7" name="Rektangel 6">
            <a:extLst>
              <a:ext uri="{FF2B5EF4-FFF2-40B4-BE49-F238E27FC236}">
                <a16:creationId xmlns:a16="http://schemas.microsoft.com/office/drawing/2014/main" id="{3F92EC3A-D7A3-65BB-012F-A60BA605D0D3}"/>
              </a:ext>
            </a:extLst>
          </p:cNvPr>
          <p:cNvSpPr/>
          <p:nvPr/>
        </p:nvSpPr>
        <p:spPr>
          <a:xfrm>
            <a:off x="6334285" y="633637"/>
            <a:ext cx="8453089" cy="612875"/>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98467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e 3" descr="Et bilde som inneholder tekst, skjermbilde, Font, nummer&#10;&#10;Automatisk generert beskrivelse">
            <a:extLst>
              <a:ext uri="{FF2B5EF4-FFF2-40B4-BE49-F238E27FC236}">
                <a16:creationId xmlns:a16="http://schemas.microsoft.com/office/drawing/2014/main" id="{370C130A-3104-2978-5FBB-6E62BC3EC3E6}"/>
              </a:ext>
            </a:extLst>
          </p:cNvPr>
          <p:cNvPicPr>
            <a:picLocks noChangeAspect="1"/>
          </p:cNvPicPr>
          <p:nvPr/>
        </p:nvPicPr>
        <p:blipFill>
          <a:blip r:embed="rId3"/>
          <a:stretch>
            <a:fillRect/>
          </a:stretch>
        </p:blipFill>
        <p:spPr>
          <a:xfrm>
            <a:off x="0" y="1154280"/>
            <a:ext cx="21664613" cy="9885027"/>
          </a:xfrm>
          <a:prstGeom prst="rect">
            <a:avLst/>
          </a:prstGeom>
        </p:spPr>
      </p:pic>
      <p:sp>
        <p:nvSpPr>
          <p:cNvPr id="2" name="Ellipse 1">
            <a:extLst>
              <a:ext uri="{FF2B5EF4-FFF2-40B4-BE49-F238E27FC236}">
                <a16:creationId xmlns:a16="http://schemas.microsoft.com/office/drawing/2014/main" id="{D087F7E0-D635-8804-12FD-49906D7B0672}"/>
              </a:ext>
            </a:extLst>
          </p:cNvPr>
          <p:cNvSpPr/>
          <p:nvPr/>
        </p:nvSpPr>
        <p:spPr>
          <a:xfrm>
            <a:off x="6830291" y="2369127"/>
            <a:ext cx="8548254" cy="9490364"/>
          </a:xfrm>
          <a:prstGeom prst="ellipse">
            <a:avLst/>
          </a:prstGeom>
          <a:no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625163" rtl="0" eaLnBrk="1" fontAlgn="auto" latinLnBrk="0" hangingPunct="1">
              <a:lnSpc>
                <a:spcPct val="100000"/>
              </a:lnSpc>
              <a:spcBef>
                <a:spcPts val="0"/>
              </a:spcBef>
              <a:spcAft>
                <a:spcPts val="0"/>
              </a:spcAft>
              <a:buClrTx/>
              <a:buSzTx/>
              <a:buFontTx/>
              <a:buNone/>
              <a:tabLst/>
              <a:defRPr/>
            </a:pPr>
            <a:endParaRPr kumimoji="0" lang="nb-NO" sz="31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Sylinder 2">
            <a:extLst>
              <a:ext uri="{FF2B5EF4-FFF2-40B4-BE49-F238E27FC236}">
                <a16:creationId xmlns:a16="http://schemas.microsoft.com/office/drawing/2014/main" id="{13A893CE-2CBF-4D8E-F2B9-5D0C208BD8E6}"/>
              </a:ext>
            </a:extLst>
          </p:cNvPr>
          <p:cNvSpPr txBox="1"/>
          <p:nvPr/>
        </p:nvSpPr>
        <p:spPr>
          <a:xfrm>
            <a:off x="6329579" y="734290"/>
            <a:ext cx="12361526" cy="523220"/>
          </a:xfrm>
          <a:prstGeom prst="rect">
            <a:avLst/>
          </a:prstGeom>
          <a:noFill/>
        </p:spPr>
        <p:txBody>
          <a:bodyPr wrap="none" lIns="91440" tIns="45720" rIns="91440" bIns="45720" rtlCol="0" anchor="t">
            <a:spAutoFit/>
          </a:bodyPr>
          <a:lstStyle/>
          <a:p>
            <a:pPr marL="0" marR="0" lvl="0" indent="0" algn="l" defTabSz="1625163"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chemeClr val="tx2"/>
                </a:solidFill>
                <a:effectLst/>
                <a:uLnTx/>
                <a:uFillTx/>
                <a:latin typeface="Corbel"/>
              </a:rPr>
              <a:t>Her er hovedinnholdet som beskriver hva du skal gjøre på det gjeldende trinnet</a:t>
            </a:r>
            <a:endParaRPr lang="nb-NO" sz="2800" b="1" i="0" u="none" strike="noStrike" kern="1200" cap="none" spc="0" normalizeH="0" baseline="0" noProof="0" dirty="0">
              <a:ln>
                <a:noFill/>
              </a:ln>
              <a:solidFill>
                <a:schemeClr val="tx2"/>
              </a:solidFill>
              <a:effectLst/>
              <a:uLnTx/>
              <a:uFillTx/>
              <a:latin typeface="Corbel"/>
            </a:endParaRPr>
          </a:p>
        </p:txBody>
      </p:sp>
      <p:cxnSp>
        <p:nvCxnSpPr>
          <p:cNvPr id="6" name="Rett pilkobling 5">
            <a:extLst>
              <a:ext uri="{FF2B5EF4-FFF2-40B4-BE49-F238E27FC236}">
                <a16:creationId xmlns:a16="http://schemas.microsoft.com/office/drawing/2014/main" id="{4CEBA6BE-A2FF-558F-C119-F29C9ECE0163}"/>
              </a:ext>
            </a:extLst>
          </p:cNvPr>
          <p:cNvCxnSpPr>
            <a:cxnSpLocks/>
          </p:cNvCxnSpPr>
          <p:nvPr/>
        </p:nvCxnSpPr>
        <p:spPr>
          <a:xfrm flipV="1">
            <a:off x="11104418" y="1482436"/>
            <a:ext cx="0" cy="886691"/>
          </a:xfrm>
          <a:prstGeom prst="straightConnector1">
            <a:avLst/>
          </a:prstGeom>
          <a:ln w="38100">
            <a:solidFill>
              <a:schemeClr val="accent4"/>
            </a:solidFill>
            <a:tailEnd type="triangle"/>
          </a:ln>
        </p:spPr>
        <p:style>
          <a:lnRef idx="3">
            <a:schemeClr val="accent2"/>
          </a:lnRef>
          <a:fillRef idx="0">
            <a:schemeClr val="accent2"/>
          </a:fillRef>
          <a:effectRef idx="2">
            <a:schemeClr val="accent2"/>
          </a:effectRef>
          <a:fontRef idx="minor">
            <a:schemeClr val="tx1"/>
          </a:fontRef>
        </p:style>
      </p:cxnSp>
      <p:sp>
        <p:nvSpPr>
          <p:cNvPr id="7" name="Rektangel 6">
            <a:extLst>
              <a:ext uri="{FF2B5EF4-FFF2-40B4-BE49-F238E27FC236}">
                <a16:creationId xmlns:a16="http://schemas.microsoft.com/office/drawing/2014/main" id="{B05B173A-F890-73CD-D2A6-B1D614250E68}"/>
              </a:ext>
            </a:extLst>
          </p:cNvPr>
          <p:cNvSpPr/>
          <p:nvPr/>
        </p:nvSpPr>
        <p:spPr>
          <a:xfrm>
            <a:off x="6185017" y="733037"/>
            <a:ext cx="12514167" cy="546606"/>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094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e 3" descr="Et bilde som inneholder tekst, skjermbilde, Font, nummer&#10;&#10;Automatisk generert beskrivelse">
            <a:extLst>
              <a:ext uri="{FF2B5EF4-FFF2-40B4-BE49-F238E27FC236}">
                <a16:creationId xmlns:a16="http://schemas.microsoft.com/office/drawing/2014/main" id="{370C130A-3104-2978-5FBB-6E62BC3EC3E6}"/>
              </a:ext>
            </a:extLst>
          </p:cNvPr>
          <p:cNvPicPr>
            <a:picLocks noChangeAspect="1"/>
          </p:cNvPicPr>
          <p:nvPr/>
        </p:nvPicPr>
        <p:blipFill>
          <a:blip r:embed="rId3"/>
          <a:stretch>
            <a:fillRect/>
          </a:stretch>
        </p:blipFill>
        <p:spPr>
          <a:xfrm>
            <a:off x="0" y="1154280"/>
            <a:ext cx="21664613" cy="9885027"/>
          </a:xfrm>
          <a:prstGeom prst="rect">
            <a:avLst/>
          </a:prstGeom>
        </p:spPr>
      </p:pic>
      <p:sp>
        <p:nvSpPr>
          <p:cNvPr id="2" name="Ellipse 1">
            <a:extLst>
              <a:ext uri="{FF2B5EF4-FFF2-40B4-BE49-F238E27FC236}">
                <a16:creationId xmlns:a16="http://schemas.microsoft.com/office/drawing/2014/main" id="{D087F7E0-D635-8804-12FD-49906D7B0672}"/>
              </a:ext>
            </a:extLst>
          </p:cNvPr>
          <p:cNvSpPr/>
          <p:nvPr/>
        </p:nvSpPr>
        <p:spPr>
          <a:xfrm>
            <a:off x="14741236" y="3144980"/>
            <a:ext cx="5250873" cy="7689273"/>
          </a:xfrm>
          <a:prstGeom prst="ellipse">
            <a:avLst/>
          </a:prstGeom>
          <a:no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625163" rtl="0" eaLnBrk="1" fontAlgn="auto" latinLnBrk="0" hangingPunct="1">
              <a:lnSpc>
                <a:spcPct val="100000"/>
              </a:lnSpc>
              <a:spcBef>
                <a:spcPts val="0"/>
              </a:spcBef>
              <a:spcAft>
                <a:spcPts val="0"/>
              </a:spcAft>
              <a:buClrTx/>
              <a:buSzTx/>
              <a:buFontTx/>
              <a:buNone/>
              <a:tabLst/>
              <a:defRPr/>
            </a:pPr>
            <a:endParaRPr kumimoji="0" lang="nb-NO" sz="31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Sylinder 2">
            <a:extLst>
              <a:ext uri="{FF2B5EF4-FFF2-40B4-BE49-F238E27FC236}">
                <a16:creationId xmlns:a16="http://schemas.microsoft.com/office/drawing/2014/main" id="{13A893CE-2CBF-4D8E-F2B9-5D0C208BD8E6}"/>
              </a:ext>
            </a:extLst>
          </p:cNvPr>
          <p:cNvSpPr txBox="1"/>
          <p:nvPr/>
        </p:nvSpPr>
        <p:spPr>
          <a:xfrm>
            <a:off x="6329580" y="461782"/>
            <a:ext cx="11210276" cy="1200329"/>
          </a:xfrm>
          <a:prstGeom prst="rect">
            <a:avLst/>
          </a:prstGeom>
          <a:noFill/>
        </p:spPr>
        <p:txBody>
          <a:bodyPr wrap="square" lIns="91440" tIns="45720" rIns="91440" bIns="45720" rtlCol="0" anchor="t">
            <a:spAutoFit/>
          </a:bodyPr>
          <a:lstStyle/>
          <a:p>
            <a:pPr marL="0" marR="0" lvl="0" indent="0" algn="l" defTabSz="1625163"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chemeClr val="tx2"/>
                </a:solidFill>
                <a:effectLst/>
                <a:uLnTx/>
                <a:uFillTx/>
                <a:latin typeface="Corbel"/>
              </a:rPr>
              <a:t>Her finner du et utvalg verktøy, det vil si relevante dokumenter og skjema for det gjeldende trinnet. Du finner også en knapp som fører til alle verktøy som er knyttet til veilederen.</a:t>
            </a:r>
          </a:p>
        </p:txBody>
      </p:sp>
      <p:cxnSp>
        <p:nvCxnSpPr>
          <p:cNvPr id="6" name="Rett pilkobling 5">
            <a:extLst>
              <a:ext uri="{FF2B5EF4-FFF2-40B4-BE49-F238E27FC236}">
                <a16:creationId xmlns:a16="http://schemas.microsoft.com/office/drawing/2014/main" id="{4CEBA6BE-A2FF-558F-C119-F29C9ECE0163}"/>
              </a:ext>
            </a:extLst>
          </p:cNvPr>
          <p:cNvCxnSpPr>
            <a:cxnSpLocks/>
          </p:cNvCxnSpPr>
          <p:nvPr/>
        </p:nvCxnSpPr>
        <p:spPr>
          <a:xfrm flipH="1" flipV="1">
            <a:off x="14538960" y="1660717"/>
            <a:ext cx="2806930" cy="1484263"/>
          </a:xfrm>
          <a:prstGeom prst="straightConnector1">
            <a:avLst/>
          </a:prstGeom>
          <a:ln w="38100">
            <a:solidFill>
              <a:schemeClr val="accent4"/>
            </a:solidFill>
            <a:tailEnd type="triangle"/>
          </a:ln>
        </p:spPr>
        <p:style>
          <a:lnRef idx="3">
            <a:schemeClr val="accent2"/>
          </a:lnRef>
          <a:fillRef idx="0">
            <a:schemeClr val="accent2"/>
          </a:fillRef>
          <a:effectRef idx="2">
            <a:schemeClr val="accent2"/>
          </a:effectRef>
          <a:fontRef idx="minor">
            <a:schemeClr val="tx1"/>
          </a:fontRef>
        </p:style>
      </p:cxnSp>
      <p:sp>
        <p:nvSpPr>
          <p:cNvPr id="7" name="Rektangel 6">
            <a:extLst>
              <a:ext uri="{FF2B5EF4-FFF2-40B4-BE49-F238E27FC236}">
                <a16:creationId xmlns:a16="http://schemas.microsoft.com/office/drawing/2014/main" id="{DC488E62-CE6E-85A4-AC8F-2B99F9B672CF}"/>
              </a:ext>
            </a:extLst>
          </p:cNvPr>
          <p:cNvSpPr/>
          <p:nvPr/>
        </p:nvSpPr>
        <p:spPr>
          <a:xfrm>
            <a:off x="6052532" y="467985"/>
            <a:ext cx="11337284" cy="1192732"/>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25999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Rett pilkobling 15">
            <a:extLst>
              <a:ext uri="{FF2B5EF4-FFF2-40B4-BE49-F238E27FC236}">
                <a16:creationId xmlns:a16="http://schemas.microsoft.com/office/drawing/2014/main" id="{F82CFF05-DB02-291C-11C0-AB509FE5E524}"/>
              </a:ext>
            </a:extLst>
          </p:cNvPr>
          <p:cNvCxnSpPr>
            <a:cxnSpLocks/>
            <a:stCxn id="14" idx="4"/>
          </p:cNvCxnSpPr>
          <p:nvPr/>
        </p:nvCxnSpPr>
        <p:spPr>
          <a:xfrm>
            <a:off x="4482952" y="1976964"/>
            <a:ext cx="4042201" cy="4379769"/>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4" name="Bilde 3" descr="Et bilde som inneholder tekst, skjermbilde, Font&#10;&#10;Automatisk generert beskrivelse">
            <a:extLst>
              <a:ext uri="{FF2B5EF4-FFF2-40B4-BE49-F238E27FC236}">
                <a16:creationId xmlns:a16="http://schemas.microsoft.com/office/drawing/2014/main" id="{978CE42E-1A88-37A2-12A6-BDA35979DA69}"/>
              </a:ext>
            </a:extLst>
          </p:cNvPr>
          <p:cNvPicPr>
            <a:picLocks noChangeAspect="1"/>
          </p:cNvPicPr>
          <p:nvPr/>
        </p:nvPicPr>
        <p:blipFill>
          <a:blip r:embed="rId3"/>
          <a:stretch>
            <a:fillRect/>
          </a:stretch>
        </p:blipFill>
        <p:spPr>
          <a:xfrm>
            <a:off x="8525153" y="2619522"/>
            <a:ext cx="9240540" cy="8430802"/>
          </a:xfrm>
          <a:prstGeom prst="rect">
            <a:avLst/>
          </a:prstGeom>
        </p:spPr>
      </p:pic>
      <p:pic>
        <p:nvPicPr>
          <p:cNvPr id="8" name="Bilde 7" descr="Et bilde som inneholder tekst, Font, logo, Grafikk&#10;&#10;Automatisk generert beskrivelse">
            <a:extLst>
              <a:ext uri="{FF2B5EF4-FFF2-40B4-BE49-F238E27FC236}">
                <a16:creationId xmlns:a16="http://schemas.microsoft.com/office/drawing/2014/main" id="{FACD7B27-AB32-E179-834C-84A079EA010D}"/>
              </a:ext>
            </a:extLst>
          </p:cNvPr>
          <p:cNvPicPr>
            <a:picLocks noChangeAspect="1"/>
          </p:cNvPicPr>
          <p:nvPr/>
        </p:nvPicPr>
        <p:blipFill>
          <a:blip r:embed="rId4"/>
          <a:stretch>
            <a:fillRect/>
          </a:stretch>
        </p:blipFill>
        <p:spPr>
          <a:xfrm>
            <a:off x="1100625" y="929068"/>
            <a:ext cx="4105848" cy="1047896"/>
          </a:xfrm>
          <a:prstGeom prst="rect">
            <a:avLst/>
          </a:prstGeom>
        </p:spPr>
      </p:pic>
      <p:sp>
        <p:nvSpPr>
          <p:cNvPr id="14" name="Ellipse 13">
            <a:extLst>
              <a:ext uri="{FF2B5EF4-FFF2-40B4-BE49-F238E27FC236}">
                <a16:creationId xmlns:a16="http://schemas.microsoft.com/office/drawing/2014/main" id="{A2A6D90A-AB15-73A8-ADEE-373A762984B2}"/>
              </a:ext>
            </a:extLst>
          </p:cNvPr>
          <p:cNvSpPr/>
          <p:nvPr/>
        </p:nvSpPr>
        <p:spPr>
          <a:xfrm>
            <a:off x="3706437" y="669092"/>
            <a:ext cx="1553029" cy="1307872"/>
          </a:xfrm>
          <a:prstGeom prst="ellipse">
            <a:avLst/>
          </a:prstGeom>
          <a:noFill/>
          <a:ln w="38100">
            <a:solidFill>
              <a:schemeClr val="accent4"/>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625163" rtl="0" eaLnBrk="1" fontAlgn="auto" latinLnBrk="0" hangingPunct="1">
              <a:lnSpc>
                <a:spcPct val="100000"/>
              </a:lnSpc>
              <a:spcBef>
                <a:spcPts val="0"/>
              </a:spcBef>
              <a:spcAft>
                <a:spcPts val="0"/>
              </a:spcAft>
              <a:buClrTx/>
              <a:buSzTx/>
              <a:buFontTx/>
              <a:buNone/>
              <a:tabLst/>
              <a:defRPr/>
            </a:pPr>
            <a:endParaRPr kumimoji="0" lang="nb-NO"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kstSylinder 10">
            <a:extLst>
              <a:ext uri="{FF2B5EF4-FFF2-40B4-BE49-F238E27FC236}">
                <a16:creationId xmlns:a16="http://schemas.microsoft.com/office/drawing/2014/main" id="{12F5B6C4-0906-5E79-D196-88DCF21EF71A}"/>
              </a:ext>
            </a:extLst>
          </p:cNvPr>
          <p:cNvSpPr txBox="1"/>
          <p:nvPr/>
        </p:nvSpPr>
        <p:spPr>
          <a:xfrm>
            <a:off x="5982988" y="758954"/>
            <a:ext cx="5426706" cy="1569660"/>
          </a:xfrm>
          <a:prstGeom prst="rect">
            <a:avLst/>
          </a:prstGeom>
          <a:noFill/>
          <a:ln w="38100">
            <a:solidFill>
              <a:schemeClr val="accent4"/>
            </a:solidFill>
          </a:ln>
        </p:spPr>
        <p:txBody>
          <a:bodyPr wrap="square" lIns="91440" tIns="45720" rIns="91440" bIns="45720" rtlCol="0" anchor="ctr">
            <a:spAutoFit/>
          </a:bodyPr>
          <a:lstStyle/>
          <a:p>
            <a:pPr algn="ctr">
              <a:defRPr/>
            </a:pPr>
            <a:r>
              <a:rPr lang="nb-NO" sz="2400" b="1" dirty="0">
                <a:solidFill>
                  <a:schemeClr val="tx2"/>
                </a:solidFill>
                <a:latin typeface="Corbel"/>
              </a:rPr>
              <a:t>Øverst til høyre på nettsiden finner dere alltid en søkemotor og «hamburgermeny» med flere relaterte sider. </a:t>
            </a:r>
            <a:endParaRPr kumimoji="0" lang="nb-NO" sz="2400" b="0" i="0" u="none" strike="noStrike" kern="1200" cap="none" spc="0" normalizeH="0" baseline="0" noProof="0" dirty="0">
              <a:ln>
                <a:noFill/>
              </a:ln>
              <a:solidFill>
                <a:schemeClr val="tx2"/>
              </a:solidFill>
              <a:effectLst/>
              <a:uLnTx/>
              <a:uFillTx/>
              <a:latin typeface="Corbel" panose="020B0503020204020204" pitchFamily="34" charset="0"/>
            </a:endParaRPr>
          </a:p>
        </p:txBody>
      </p:sp>
    </p:spTree>
    <p:extLst>
      <p:ext uri="{BB962C8B-B14F-4D97-AF65-F5344CB8AC3E}">
        <p14:creationId xmlns:p14="http://schemas.microsoft.com/office/powerpoint/2010/main" val="2312497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descr="Et bilde som inneholder tekst, skjermbilde, Font, nummer&#10;&#10;Automatisk generert beskrivelse">
            <a:extLst>
              <a:ext uri="{FF2B5EF4-FFF2-40B4-BE49-F238E27FC236}">
                <a16:creationId xmlns:a16="http://schemas.microsoft.com/office/drawing/2014/main" id="{E8C5FCB0-6335-F8F9-EEA5-E18E75E5D094}"/>
              </a:ext>
            </a:extLst>
          </p:cNvPr>
          <p:cNvPicPr>
            <a:picLocks noChangeAspect="1"/>
          </p:cNvPicPr>
          <p:nvPr/>
        </p:nvPicPr>
        <p:blipFill>
          <a:blip r:embed="rId3"/>
          <a:stretch>
            <a:fillRect/>
          </a:stretch>
        </p:blipFill>
        <p:spPr>
          <a:xfrm>
            <a:off x="435730" y="2033588"/>
            <a:ext cx="21013487" cy="10160000"/>
          </a:xfrm>
          <a:prstGeom prst="rect">
            <a:avLst/>
          </a:prstGeom>
        </p:spPr>
      </p:pic>
      <p:sp>
        <p:nvSpPr>
          <p:cNvPr id="14" name="Ellipse 13">
            <a:extLst>
              <a:ext uri="{FF2B5EF4-FFF2-40B4-BE49-F238E27FC236}">
                <a16:creationId xmlns:a16="http://schemas.microsoft.com/office/drawing/2014/main" id="{A2A6D90A-AB15-73A8-ADEE-373A762984B2}"/>
              </a:ext>
            </a:extLst>
          </p:cNvPr>
          <p:cNvSpPr/>
          <p:nvPr/>
        </p:nvSpPr>
        <p:spPr>
          <a:xfrm>
            <a:off x="19977932" y="1753607"/>
            <a:ext cx="1553029" cy="1307872"/>
          </a:xfrm>
          <a:prstGeom prst="ellipse">
            <a:avLst/>
          </a:prstGeom>
          <a:noFill/>
          <a:ln w="38100">
            <a:solidFill>
              <a:schemeClr val="accent4"/>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625163" rtl="0" eaLnBrk="1" fontAlgn="auto" latinLnBrk="0" hangingPunct="1">
              <a:lnSpc>
                <a:spcPct val="100000"/>
              </a:lnSpc>
              <a:spcBef>
                <a:spcPts val="0"/>
              </a:spcBef>
              <a:spcAft>
                <a:spcPts val="0"/>
              </a:spcAft>
              <a:buClrTx/>
              <a:buSzTx/>
              <a:buFontTx/>
              <a:buNone/>
              <a:tabLst/>
              <a:defRPr/>
            </a:pPr>
            <a:endParaRPr kumimoji="0" lang="nb-NO"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Bilde 2" descr="Et bilde som inneholder tekst, skjermbilde, Font&#10;&#10;Automatisk generert beskrivelse">
            <a:extLst>
              <a:ext uri="{FF2B5EF4-FFF2-40B4-BE49-F238E27FC236}">
                <a16:creationId xmlns:a16="http://schemas.microsoft.com/office/drawing/2014/main" id="{161DAC58-3A0F-885E-29B0-AAACD13E5408}"/>
              </a:ext>
            </a:extLst>
          </p:cNvPr>
          <p:cNvPicPr>
            <a:picLocks noChangeAspect="1"/>
          </p:cNvPicPr>
          <p:nvPr/>
        </p:nvPicPr>
        <p:blipFill>
          <a:blip r:embed="rId4"/>
          <a:stretch>
            <a:fillRect/>
          </a:stretch>
        </p:blipFill>
        <p:spPr>
          <a:xfrm>
            <a:off x="16916400" y="3162201"/>
            <a:ext cx="4422649" cy="4937399"/>
          </a:xfrm>
          <a:prstGeom prst="rect">
            <a:avLst/>
          </a:prstGeom>
        </p:spPr>
      </p:pic>
      <p:cxnSp>
        <p:nvCxnSpPr>
          <p:cNvPr id="16" name="Rett pilkobling 15">
            <a:extLst>
              <a:ext uri="{FF2B5EF4-FFF2-40B4-BE49-F238E27FC236}">
                <a16:creationId xmlns:a16="http://schemas.microsoft.com/office/drawing/2014/main" id="{F82CFF05-DB02-291C-11C0-AB509FE5E524}"/>
              </a:ext>
            </a:extLst>
          </p:cNvPr>
          <p:cNvCxnSpPr>
            <a:cxnSpLocks/>
            <a:stCxn id="14" idx="4"/>
          </p:cNvCxnSpPr>
          <p:nvPr/>
        </p:nvCxnSpPr>
        <p:spPr>
          <a:xfrm flipH="1">
            <a:off x="19345619" y="3061479"/>
            <a:ext cx="1408828" cy="2557123"/>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TekstSylinder 1">
            <a:extLst>
              <a:ext uri="{FF2B5EF4-FFF2-40B4-BE49-F238E27FC236}">
                <a16:creationId xmlns:a16="http://schemas.microsoft.com/office/drawing/2014/main" id="{405B3F77-6717-072D-E854-9A6DB70D4FC8}"/>
              </a:ext>
            </a:extLst>
          </p:cNvPr>
          <p:cNvSpPr txBox="1"/>
          <p:nvPr/>
        </p:nvSpPr>
        <p:spPr>
          <a:xfrm>
            <a:off x="11283797" y="589140"/>
            <a:ext cx="5426706" cy="2308324"/>
          </a:xfrm>
          <a:prstGeom prst="rect">
            <a:avLst/>
          </a:prstGeom>
          <a:noFill/>
          <a:ln w="38100">
            <a:solidFill>
              <a:schemeClr val="accent4"/>
            </a:solidFill>
          </a:ln>
        </p:spPr>
        <p:txBody>
          <a:bodyPr wrap="square" lIns="91440" tIns="45720" rIns="91440" bIns="45720" rtlCol="0" anchor="ctr">
            <a:spAutoFit/>
          </a:bodyPr>
          <a:lstStyle/>
          <a:p>
            <a:pPr marL="0" marR="0" lvl="0" indent="0" algn="ctr" defTabSz="1625163"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schemeClr val="tx2"/>
                </a:solidFill>
                <a:effectLst/>
                <a:uLnTx/>
                <a:uFillTx/>
                <a:latin typeface="Corbel"/>
              </a:rPr>
              <a:t>Under verktøy og kunnskapsressurser finner dere alle verktøy som ligger i handlingsveiledere</a:t>
            </a:r>
            <a:r>
              <a:rPr lang="nb-NO" sz="2400" b="1" dirty="0">
                <a:solidFill>
                  <a:schemeClr val="tx2"/>
                </a:solidFill>
                <a:latin typeface="Corbel"/>
              </a:rPr>
              <a:t>n, samt andre relevante ressurser kategorisert på tjeneste / type verktøy. Denne listen vil stadig kunne utvikles…</a:t>
            </a:r>
            <a:endParaRPr kumimoji="0" lang="nb-NO" sz="2400" b="1" i="0" u="none" strike="noStrike" kern="1200" cap="none" spc="0" normalizeH="0" baseline="0" noProof="0" dirty="0">
              <a:ln>
                <a:noFill/>
              </a:ln>
              <a:solidFill>
                <a:schemeClr val="tx2"/>
              </a:solidFill>
              <a:effectLst/>
              <a:uLnTx/>
              <a:uFillTx/>
              <a:latin typeface="Corbel"/>
            </a:endParaRPr>
          </a:p>
        </p:txBody>
      </p:sp>
      <p:sp>
        <p:nvSpPr>
          <p:cNvPr id="5" name="Ellipse 4">
            <a:extLst>
              <a:ext uri="{FF2B5EF4-FFF2-40B4-BE49-F238E27FC236}">
                <a16:creationId xmlns:a16="http://schemas.microsoft.com/office/drawing/2014/main" id="{52A306C0-EC1C-F03F-854A-33E30DCC80F6}"/>
              </a:ext>
            </a:extLst>
          </p:cNvPr>
          <p:cNvSpPr/>
          <p:nvPr/>
        </p:nvSpPr>
        <p:spPr>
          <a:xfrm>
            <a:off x="17108933" y="5618602"/>
            <a:ext cx="2622277" cy="478192"/>
          </a:xfrm>
          <a:prstGeom prst="ellipse">
            <a:avLst/>
          </a:prstGeom>
          <a:noFill/>
          <a:ln w="38100">
            <a:solidFill>
              <a:schemeClr val="accent4"/>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625163" rtl="0" eaLnBrk="1" fontAlgn="auto" latinLnBrk="0" hangingPunct="1">
              <a:lnSpc>
                <a:spcPct val="100000"/>
              </a:lnSpc>
              <a:spcBef>
                <a:spcPts val="0"/>
              </a:spcBef>
              <a:spcAft>
                <a:spcPts val="0"/>
              </a:spcAft>
              <a:buClrTx/>
              <a:buSzTx/>
              <a:buFontTx/>
              <a:buNone/>
              <a:tabLst/>
              <a:defRPr/>
            </a:pPr>
            <a:endParaRPr kumimoji="0" lang="nb-NO" sz="31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694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2F132-F01C-1BF1-4ABE-343E9F2345D2}"/>
            </a:ext>
          </a:extLst>
        </p:cNvPr>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F9D9962-5178-2C2B-98EF-E1182666DEC5}"/>
              </a:ext>
            </a:extLst>
          </p:cNvPr>
          <p:cNvSpPr>
            <a:spLocks noGrp="1"/>
          </p:cNvSpPr>
          <p:nvPr>
            <p:ph idx="1"/>
          </p:nvPr>
        </p:nvSpPr>
        <p:spPr>
          <a:xfrm>
            <a:off x="1944242" y="4381223"/>
            <a:ext cx="17822228" cy="6150091"/>
          </a:xfrm>
        </p:spPr>
        <p:txBody>
          <a:bodyPr vert="horz" lIns="0" tIns="0" rIns="0" bIns="0" rtlCol="0" anchor="t">
            <a:normAutofit/>
          </a:bodyPr>
          <a:lstStyle/>
          <a:p>
            <a:pPr marL="0" indent="0" algn="ctr">
              <a:lnSpc>
                <a:spcPct val="150000"/>
              </a:lnSpc>
              <a:buNone/>
            </a:pPr>
            <a:r>
              <a:rPr lang="nb-NO" sz="6600" b="1" dirty="0"/>
              <a:t>Hvorfor er det viktig å jobbe med </a:t>
            </a:r>
          </a:p>
          <a:p>
            <a:pPr marL="0" indent="0" algn="ctr">
              <a:lnSpc>
                <a:spcPct val="150000"/>
              </a:lnSpc>
              <a:buNone/>
            </a:pPr>
            <a:r>
              <a:rPr lang="nb-NO" sz="8000" b="1" dirty="0"/>
              <a:t>HANDLINGSKOMPETANSE?</a:t>
            </a:r>
          </a:p>
        </p:txBody>
      </p:sp>
      <p:pic>
        <p:nvPicPr>
          <p:cNvPr id="4" name="Picture 1" descr="Et bilde som inneholder tegning, sketch&#10;&#10;Automatisk generert beskrivelse">
            <a:extLst>
              <a:ext uri="{FF2B5EF4-FFF2-40B4-BE49-F238E27FC236}">
                <a16:creationId xmlns:a16="http://schemas.microsoft.com/office/drawing/2014/main" id="{4FD812AF-0316-752C-458C-8FF675434EBE}"/>
              </a:ext>
            </a:extLst>
          </p:cNvPr>
          <p:cNvPicPr>
            <a:picLocks noChangeAspect="1"/>
          </p:cNvPicPr>
          <p:nvPr/>
        </p:nvPicPr>
        <p:blipFill>
          <a:blip r:embed="rId3"/>
          <a:stretch>
            <a:fillRect/>
          </a:stretch>
        </p:blipFill>
        <p:spPr>
          <a:xfrm>
            <a:off x="19766470" y="495424"/>
            <a:ext cx="1718597" cy="1321766"/>
          </a:xfrm>
          <a:prstGeom prst="rect">
            <a:avLst/>
          </a:prstGeom>
        </p:spPr>
      </p:pic>
    </p:spTree>
    <p:extLst>
      <p:ext uri="{BB962C8B-B14F-4D97-AF65-F5344CB8AC3E}">
        <p14:creationId xmlns:p14="http://schemas.microsoft.com/office/powerpoint/2010/main" val="1973775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66866EA-27F7-59F2-3A5F-10BDC2DDFD61}"/>
              </a:ext>
            </a:extLst>
          </p:cNvPr>
          <p:cNvSpPr>
            <a:spLocks noGrp="1"/>
          </p:cNvSpPr>
          <p:nvPr>
            <p:ph type="title"/>
          </p:nvPr>
        </p:nvSpPr>
        <p:spPr/>
        <p:txBody>
          <a:bodyPr>
            <a:normAutofit/>
          </a:bodyPr>
          <a:lstStyle/>
          <a:p>
            <a:r>
              <a:rPr lang="nb-NO"/>
              <a:t>KORUS-undersøkelse i 73 kommuner</a:t>
            </a:r>
          </a:p>
        </p:txBody>
      </p:sp>
      <p:pic>
        <p:nvPicPr>
          <p:cNvPr id="9" name="Plassholder for innhold 8" descr="Et bilde som inneholder tekst, skjermbilde, design&#10;&#10;Automatisk generert beskrivelse">
            <a:extLst>
              <a:ext uri="{FF2B5EF4-FFF2-40B4-BE49-F238E27FC236}">
                <a16:creationId xmlns:a16="http://schemas.microsoft.com/office/drawing/2014/main" id="{269522B6-83A2-28F4-2321-18CAAABDD638}"/>
              </a:ext>
            </a:extLst>
          </p:cNvPr>
          <p:cNvPicPr>
            <a:picLocks noGrp="1" noChangeAspect="1"/>
          </p:cNvPicPr>
          <p:nvPr>
            <p:ph idx="1"/>
          </p:nvPr>
        </p:nvPicPr>
        <p:blipFill>
          <a:blip r:embed="rId2"/>
          <a:stretch>
            <a:fillRect/>
          </a:stretch>
        </p:blipFill>
        <p:spPr>
          <a:xfrm>
            <a:off x="15205055" y="535952"/>
            <a:ext cx="5964988" cy="8425167"/>
          </a:xfrm>
        </p:spPr>
      </p:pic>
      <p:sp>
        <p:nvSpPr>
          <p:cNvPr id="10" name="Plassholder for innhold 2">
            <a:extLst>
              <a:ext uri="{FF2B5EF4-FFF2-40B4-BE49-F238E27FC236}">
                <a16:creationId xmlns:a16="http://schemas.microsoft.com/office/drawing/2014/main" id="{EDE31213-0BB9-4561-FF16-18DAD7BF80C0}"/>
              </a:ext>
            </a:extLst>
          </p:cNvPr>
          <p:cNvSpPr txBox="1">
            <a:spLocks/>
          </p:cNvSpPr>
          <p:nvPr/>
        </p:nvSpPr>
        <p:spPr>
          <a:xfrm>
            <a:off x="1944242" y="3582447"/>
            <a:ext cx="12555529" cy="6948868"/>
          </a:xfrm>
          <a:prstGeom prst="rect">
            <a:avLst/>
          </a:prstGeom>
        </p:spPr>
        <p:txBody>
          <a:bodyPr vert="horz" lIns="0" tIns="0" rIns="0" bIns="0" rtlCol="0">
            <a:normAutofit/>
          </a:bodyPr>
          <a:lstStyle>
            <a:lvl1pPr marL="468000" indent="-468000" algn="l" defTabSz="1624889" rtl="0" eaLnBrk="1" latinLnBrk="0" hangingPunct="1">
              <a:lnSpc>
                <a:spcPts val="5600"/>
              </a:lnSpc>
              <a:spcBef>
                <a:spcPts val="800"/>
              </a:spcBef>
              <a:buFontTx/>
              <a:buBlip>
                <a:blip r:embed="rId3"/>
              </a:buBlip>
              <a:defRPr sz="4800" kern="1200">
                <a:solidFill>
                  <a:srgbClr val="545757"/>
                </a:solidFill>
                <a:latin typeface="+mn-lt"/>
                <a:ea typeface="+mn-ea"/>
                <a:cs typeface="+mn-cs"/>
              </a:defRPr>
            </a:lvl1pPr>
            <a:lvl2pPr marL="936000" indent="-468000" algn="l" defTabSz="1624889" rtl="0" eaLnBrk="1" latinLnBrk="0" hangingPunct="1">
              <a:lnSpc>
                <a:spcPts val="5600"/>
              </a:lnSpc>
              <a:spcBef>
                <a:spcPts val="500"/>
              </a:spcBef>
              <a:buFontTx/>
              <a:buBlip>
                <a:blip r:embed="rId3"/>
              </a:buBlip>
              <a:defRPr sz="4800" kern="1200">
                <a:solidFill>
                  <a:srgbClr val="545757"/>
                </a:solidFill>
                <a:latin typeface="+mn-lt"/>
                <a:ea typeface="+mn-ea"/>
                <a:cs typeface="+mn-cs"/>
              </a:defRPr>
            </a:lvl2pPr>
            <a:lvl3pPr marL="1332000" indent="-468000" algn="l" defTabSz="1624889" rtl="0" eaLnBrk="1" latinLnBrk="0" hangingPunct="1">
              <a:lnSpc>
                <a:spcPts val="5600"/>
              </a:lnSpc>
              <a:spcBef>
                <a:spcPts val="500"/>
              </a:spcBef>
              <a:buFontTx/>
              <a:buBlip>
                <a:blip r:embed="rId3"/>
              </a:buBlip>
              <a:defRPr sz="4800" kern="1200">
                <a:solidFill>
                  <a:srgbClr val="545757"/>
                </a:solidFill>
                <a:latin typeface="+mn-lt"/>
                <a:ea typeface="+mn-ea"/>
                <a:cs typeface="+mn-cs"/>
              </a:defRPr>
            </a:lvl3pPr>
            <a:lvl4pPr marL="1728000" indent="-468000" algn="l" defTabSz="1624889" rtl="0" eaLnBrk="1" latinLnBrk="0" hangingPunct="1">
              <a:lnSpc>
                <a:spcPts val="5600"/>
              </a:lnSpc>
              <a:spcBef>
                <a:spcPts val="500"/>
              </a:spcBef>
              <a:buFontTx/>
              <a:buBlip>
                <a:blip r:embed="rId3"/>
              </a:buBlip>
              <a:defRPr sz="4800" kern="1200">
                <a:solidFill>
                  <a:srgbClr val="545757"/>
                </a:solidFill>
                <a:latin typeface="+mn-lt"/>
                <a:ea typeface="+mn-ea"/>
                <a:cs typeface="+mn-cs"/>
              </a:defRPr>
            </a:lvl4pPr>
            <a:lvl5pPr marL="2160000" indent="-468000" algn="l" defTabSz="1624889" rtl="0" eaLnBrk="1" latinLnBrk="0" hangingPunct="1">
              <a:lnSpc>
                <a:spcPts val="5600"/>
              </a:lnSpc>
              <a:spcBef>
                <a:spcPts val="500"/>
              </a:spcBef>
              <a:buFontTx/>
              <a:buBlip>
                <a:blip r:embed="rId3"/>
              </a:buBlip>
              <a:defRPr sz="4800" kern="1200">
                <a:solidFill>
                  <a:srgbClr val="545757"/>
                </a:solidFill>
                <a:latin typeface="+mn-lt"/>
                <a:ea typeface="+mn-ea"/>
                <a:cs typeface="+mn-cs"/>
              </a:defRPr>
            </a:lvl5pPr>
            <a:lvl6pPr marL="4468444"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6pPr>
            <a:lvl7pPr marL="5280889"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7pPr>
            <a:lvl8pPr marL="6093333"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8pPr>
            <a:lvl9pPr marL="6905777"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9pPr>
          </a:lstStyle>
          <a:p>
            <a:pPr marL="468000" marR="0" lvl="0" indent="-468000" algn="l" defTabSz="1624889" rtl="0" eaLnBrk="1" fontAlgn="auto" latinLnBrk="0" hangingPunct="1">
              <a:lnSpc>
                <a:spcPts val="5600"/>
              </a:lnSpc>
              <a:spcBef>
                <a:spcPts val="800"/>
              </a:spcBef>
              <a:spcAft>
                <a:spcPts val="0"/>
              </a:spcAft>
              <a:buClrTx/>
              <a:buSzTx/>
              <a:buFontTx/>
              <a:buBlip>
                <a:blip r:embed="rId3"/>
              </a:buBlip>
              <a:tabLst/>
              <a:defRPr/>
            </a:pPr>
            <a:r>
              <a:rPr kumimoji="0" lang="nb-NO" sz="4800" b="0" i="0" u="none" strike="noStrike" kern="1200" cap="none" spc="0" normalizeH="0" baseline="0" noProof="0">
                <a:ln>
                  <a:noFill/>
                </a:ln>
                <a:solidFill>
                  <a:srgbClr val="545757"/>
                </a:solidFill>
                <a:effectLst/>
                <a:uLnTx/>
                <a:uFillTx/>
                <a:latin typeface="Corbel"/>
                <a:ea typeface="+mn-ea"/>
                <a:cs typeface="+mn-cs"/>
              </a:rPr>
              <a:t>Tidsperiode: 2015-2021</a:t>
            </a:r>
          </a:p>
          <a:p>
            <a:pPr marL="468000" marR="0" lvl="0" indent="-468000" algn="l" defTabSz="1624889" rtl="0" eaLnBrk="1" fontAlgn="auto" latinLnBrk="0" hangingPunct="1">
              <a:lnSpc>
                <a:spcPts val="5600"/>
              </a:lnSpc>
              <a:spcBef>
                <a:spcPts val="800"/>
              </a:spcBef>
              <a:spcAft>
                <a:spcPts val="0"/>
              </a:spcAft>
              <a:buClrTx/>
              <a:buSzTx/>
              <a:buFontTx/>
              <a:buBlip>
                <a:blip r:embed="rId3"/>
              </a:buBlip>
              <a:tabLst/>
              <a:defRPr/>
            </a:pPr>
            <a:r>
              <a:rPr kumimoji="0" lang="nb-NO" sz="4800" b="0" i="0" u="none" strike="noStrike" kern="1200" cap="none" spc="0" normalizeH="0" baseline="0" noProof="0">
                <a:ln>
                  <a:noFill/>
                </a:ln>
                <a:solidFill>
                  <a:srgbClr val="545757"/>
                </a:solidFill>
                <a:effectLst/>
                <a:uLnTx/>
                <a:uFillTx/>
                <a:latin typeface="Corbel"/>
                <a:ea typeface="+mn-ea"/>
                <a:cs typeface="+mn-cs"/>
              </a:rPr>
              <a:t>26 000 respondenter </a:t>
            </a:r>
          </a:p>
          <a:p>
            <a:pPr marL="936000" marR="0" lvl="1" indent="-468000" algn="l" defTabSz="1624889" rtl="0" eaLnBrk="1" fontAlgn="auto" latinLnBrk="0" hangingPunct="1">
              <a:lnSpc>
                <a:spcPts val="5600"/>
              </a:lnSpc>
              <a:spcBef>
                <a:spcPts val="500"/>
              </a:spcBef>
              <a:spcAft>
                <a:spcPts val="0"/>
              </a:spcAft>
              <a:buClrTx/>
              <a:buSzTx/>
              <a:buFontTx/>
              <a:buBlip>
                <a:blip r:embed="rId3"/>
              </a:buBlip>
              <a:tabLst/>
              <a:defRPr/>
            </a:pPr>
            <a:r>
              <a:rPr kumimoji="0" lang="nb-NO" sz="4800" b="0" i="0" u="none" strike="noStrike" kern="1200" cap="none" spc="0" normalizeH="0" baseline="0" noProof="0">
                <a:ln>
                  <a:noFill/>
                </a:ln>
                <a:solidFill>
                  <a:srgbClr val="545757"/>
                </a:solidFill>
                <a:effectLst/>
                <a:uLnTx/>
                <a:uFillTx/>
                <a:latin typeface="Corbel"/>
                <a:ea typeface="+mn-ea"/>
                <a:cs typeface="+mn-cs"/>
              </a:rPr>
              <a:t>ansatte i barnehager, skoler, barnevern, PPT. NAV, fastlege mm.</a:t>
            </a:r>
          </a:p>
          <a:p>
            <a:pPr marL="468000" marR="0" lvl="0" indent="-468000" algn="l" defTabSz="1624889" rtl="0" eaLnBrk="1" fontAlgn="auto" latinLnBrk="0" hangingPunct="1">
              <a:lnSpc>
                <a:spcPts val="5600"/>
              </a:lnSpc>
              <a:spcBef>
                <a:spcPts val="800"/>
              </a:spcBef>
              <a:spcAft>
                <a:spcPts val="0"/>
              </a:spcAft>
              <a:buClrTx/>
              <a:buSzTx/>
              <a:buFontTx/>
              <a:buBlip>
                <a:blip r:embed="rId3"/>
              </a:buBlip>
              <a:tabLst/>
              <a:defRPr/>
            </a:pPr>
            <a:r>
              <a:rPr kumimoji="0" lang="nb-NO" sz="4800" b="0" i="0" u="none" strike="noStrike" kern="1200" cap="none" spc="0" normalizeH="0" baseline="0" noProof="0">
                <a:ln>
                  <a:noFill/>
                </a:ln>
                <a:solidFill>
                  <a:srgbClr val="545757"/>
                </a:solidFill>
                <a:effectLst/>
                <a:uLnTx/>
                <a:uFillTx/>
                <a:latin typeface="Corbel"/>
                <a:ea typeface="+mn-ea"/>
                <a:cs typeface="+mn-cs"/>
              </a:rPr>
              <a:t>Besvarer spørsmål om hvordan de </a:t>
            </a:r>
            <a:r>
              <a:rPr kumimoji="0" lang="nb-NO" sz="4800" b="1" i="0" u="none" strike="noStrike" kern="1200" cap="none" spc="0" normalizeH="0" baseline="0" noProof="0">
                <a:ln>
                  <a:noFill/>
                </a:ln>
                <a:solidFill>
                  <a:srgbClr val="545757"/>
                </a:solidFill>
                <a:effectLst/>
                <a:uLnTx/>
                <a:uFillTx/>
                <a:latin typeface="Corbel"/>
                <a:ea typeface="+mn-ea"/>
                <a:cs typeface="+mn-cs"/>
              </a:rPr>
              <a:t>vurderer egen kompetanse og kunnskap om barn og unge de er bekymret for</a:t>
            </a:r>
            <a:r>
              <a:rPr kumimoji="0" lang="nb-NO" sz="4800" b="0" i="0" u="none" strike="noStrike" kern="1200" cap="none" spc="0" normalizeH="0" baseline="0" noProof="0">
                <a:ln>
                  <a:noFill/>
                </a:ln>
                <a:solidFill>
                  <a:srgbClr val="545757"/>
                </a:solidFill>
                <a:effectLst/>
                <a:uLnTx/>
                <a:uFillTx/>
                <a:latin typeface="Corbel"/>
                <a:ea typeface="+mn-ea"/>
                <a:cs typeface="+mn-cs"/>
              </a:rPr>
              <a:t> (og hvilke erfaringer de har om samarbeid og samhandling). </a:t>
            </a:r>
          </a:p>
          <a:p>
            <a:pPr marL="468000" marR="0" lvl="0" indent="-468000" algn="l" defTabSz="1624889" rtl="0" eaLnBrk="1" fontAlgn="auto" latinLnBrk="0" hangingPunct="1">
              <a:lnSpc>
                <a:spcPts val="5600"/>
              </a:lnSpc>
              <a:spcBef>
                <a:spcPts val="800"/>
              </a:spcBef>
              <a:spcAft>
                <a:spcPts val="0"/>
              </a:spcAft>
              <a:buClrTx/>
              <a:buSzTx/>
              <a:buFontTx/>
              <a:buBlip>
                <a:blip r:embed="rId3"/>
              </a:buBlip>
              <a:tabLst/>
              <a:defRPr/>
            </a:pPr>
            <a:endParaRPr kumimoji="0" lang="nb-NO" sz="4800" b="0" i="0" u="none" strike="noStrike" kern="1200" cap="none" spc="0" normalizeH="0" baseline="0" noProof="0">
              <a:ln>
                <a:noFill/>
              </a:ln>
              <a:solidFill>
                <a:srgbClr val="545757"/>
              </a:solidFill>
              <a:effectLst/>
              <a:uLnTx/>
              <a:uFillTx/>
              <a:latin typeface="Corbel"/>
              <a:ea typeface="+mn-ea"/>
              <a:cs typeface="+mn-cs"/>
            </a:endParaRPr>
          </a:p>
          <a:p>
            <a:pPr marL="468000" marR="0" lvl="0" indent="-468000" algn="l" defTabSz="1624889" rtl="0" eaLnBrk="1" fontAlgn="auto" latinLnBrk="0" hangingPunct="1">
              <a:lnSpc>
                <a:spcPts val="5600"/>
              </a:lnSpc>
              <a:spcBef>
                <a:spcPts val="800"/>
              </a:spcBef>
              <a:spcAft>
                <a:spcPts val="0"/>
              </a:spcAft>
              <a:buClrTx/>
              <a:buSzTx/>
              <a:buFontTx/>
              <a:buBlip>
                <a:blip r:embed="rId3"/>
              </a:buBlip>
              <a:tabLst/>
              <a:defRPr/>
            </a:pPr>
            <a:endParaRPr kumimoji="0" lang="nb-NO" sz="4800" b="0" i="0" u="none" strike="noStrike" kern="1200" cap="none" spc="0" normalizeH="0" baseline="0" noProof="0">
              <a:ln>
                <a:noFill/>
              </a:ln>
              <a:solidFill>
                <a:srgbClr val="545757"/>
              </a:solidFill>
              <a:effectLst/>
              <a:uLnTx/>
              <a:uFillTx/>
              <a:latin typeface="Corbel"/>
              <a:ea typeface="+mn-ea"/>
              <a:cs typeface="+mn-cs"/>
            </a:endParaRPr>
          </a:p>
        </p:txBody>
      </p:sp>
    </p:spTree>
    <p:extLst>
      <p:ext uri="{BB962C8B-B14F-4D97-AF65-F5344CB8AC3E}">
        <p14:creationId xmlns:p14="http://schemas.microsoft.com/office/powerpoint/2010/main" val="9052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46F479-1CB0-4188-AE31-5FAD08205DFB}"/>
              </a:ext>
            </a:extLst>
          </p:cNvPr>
          <p:cNvSpPr>
            <a:spLocks noGrp="1"/>
          </p:cNvSpPr>
          <p:nvPr>
            <p:ph type="title"/>
          </p:nvPr>
        </p:nvSpPr>
        <p:spPr/>
        <p:txBody>
          <a:bodyPr/>
          <a:lstStyle/>
          <a:p>
            <a:r>
              <a:rPr lang="nb-NO" dirty="0"/>
              <a:t>Innhold i denne modulen</a:t>
            </a:r>
          </a:p>
        </p:txBody>
      </p:sp>
      <p:sp>
        <p:nvSpPr>
          <p:cNvPr id="3" name="Plassholder for innhold 2">
            <a:extLst>
              <a:ext uri="{FF2B5EF4-FFF2-40B4-BE49-F238E27FC236}">
                <a16:creationId xmlns:a16="http://schemas.microsoft.com/office/drawing/2014/main" id="{3532C72A-4CA8-5BCF-F7BC-46E0F859DA0C}"/>
              </a:ext>
            </a:extLst>
          </p:cNvPr>
          <p:cNvSpPr>
            <a:spLocks noGrp="1"/>
          </p:cNvSpPr>
          <p:nvPr>
            <p:ph idx="1"/>
          </p:nvPr>
        </p:nvSpPr>
        <p:spPr/>
        <p:txBody>
          <a:bodyPr/>
          <a:lstStyle/>
          <a:p>
            <a:pPr marL="0" indent="0">
              <a:buNone/>
            </a:pPr>
            <a:endParaRPr lang="nb-NO" sz="2000" dirty="0"/>
          </a:p>
          <a:p>
            <a:endParaRPr lang="nb-NO" dirty="0"/>
          </a:p>
        </p:txBody>
      </p:sp>
      <p:sp>
        <p:nvSpPr>
          <p:cNvPr id="5" name="Plassholder for innhold 2">
            <a:extLst>
              <a:ext uri="{FF2B5EF4-FFF2-40B4-BE49-F238E27FC236}">
                <a16:creationId xmlns:a16="http://schemas.microsoft.com/office/drawing/2014/main" id="{A9220C21-5D08-D054-2984-373C92568D0C}"/>
              </a:ext>
            </a:extLst>
          </p:cNvPr>
          <p:cNvSpPr txBox="1">
            <a:spLocks/>
          </p:cNvSpPr>
          <p:nvPr/>
        </p:nvSpPr>
        <p:spPr>
          <a:xfrm>
            <a:off x="2096642" y="3734847"/>
            <a:ext cx="17822228" cy="6948868"/>
          </a:xfrm>
          <a:prstGeom prst="rect">
            <a:avLst/>
          </a:prstGeom>
        </p:spPr>
        <p:txBody>
          <a:bodyPr vert="horz" lIns="0" tIns="0" rIns="0" bIns="0" rtlCol="0" anchor="t">
            <a:normAutofit/>
          </a:bodyPr>
          <a:lstStyle>
            <a:lvl1pPr marL="468000" indent="-468000" algn="l" defTabSz="1624889" rtl="0" eaLnBrk="1" latinLnBrk="0" hangingPunct="1">
              <a:lnSpc>
                <a:spcPts val="5600"/>
              </a:lnSpc>
              <a:spcBef>
                <a:spcPts val="800"/>
              </a:spcBef>
              <a:buFontTx/>
              <a:buBlip>
                <a:blip r:embed="rId3"/>
              </a:buBlip>
              <a:defRPr sz="3600" u="none" kern="1200">
                <a:solidFill>
                  <a:srgbClr val="545757"/>
                </a:solidFill>
                <a:latin typeface="+mn-lt"/>
                <a:ea typeface="+mn-ea"/>
                <a:cs typeface="+mn-cs"/>
              </a:defRPr>
            </a:lvl1pPr>
            <a:lvl2pPr marL="936000" indent="-468000" algn="l" defTabSz="1624889" rtl="0" eaLnBrk="1" latinLnBrk="0" hangingPunct="1">
              <a:lnSpc>
                <a:spcPts val="5600"/>
              </a:lnSpc>
              <a:spcBef>
                <a:spcPts val="500"/>
              </a:spcBef>
              <a:buFontTx/>
              <a:buBlip>
                <a:blip r:embed="rId3"/>
              </a:buBlip>
              <a:defRPr sz="3600" u="none" kern="1200">
                <a:solidFill>
                  <a:srgbClr val="545757"/>
                </a:solidFill>
                <a:latin typeface="+mn-lt"/>
                <a:ea typeface="+mn-ea"/>
                <a:cs typeface="+mn-cs"/>
              </a:defRPr>
            </a:lvl2pPr>
            <a:lvl3pPr marL="1332000" indent="-468000" algn="l" defTabSz="1624889" rtl="0" eaLnBrk="1" latinLnBrk="0" hangingPunct="1">
              <a:lnSpc>
                <a:spcPts val="5600"/>
              </a:lnSpc>
              <a:spcBef>
                <a:spcPts val="500"/>
              </a:spcBef>
              <a:buFontTx/>
              <a:buBlip>
                <a:blip r:embed="rId3"/>
              </a:buBlip>
              <a:defRPr sz="3600" u="none" kern="1200">
                <a:solidFill>
                  <a:srgbClr val="545757"/>
                </a:solidFill>
                <a:latin typeface="+mn-lt"/>
                <a:ea typeface="+mn-ea"/>
                <a:cs typeface="+mn-cs"/>
              </a:defRPr>
            </a:lvl3pPr>
            <a:lvl4pPr marL="1728000" indent="-468000" algn="l" defTabSz="1624889" rtl="0" eaLnBrk="1" latinLnBrk="0" hangingPunct="1">
              <a:lnSpc>
                <a:spcPts val="5600"/>
              </a:lnSpc>
              <a:spcBef>
                <a:spcPts val="500"/>
              </a:spcBef>
              <a:buFontTx/>
              <a:buBlip>
                <a:blip r:embed="rId3"/>
              </a:buBlip>
              <a:defRPr sz="3600" u="none" kern="1200">
                <a:solidFill>
                  <a:srgbClr val="545757"/>
                </a:solidFill>
                <a:latin typeface="+mn-lt"/>
                <a:ea typeface="+mn-ea"/>
                <a:cs typeface="+mn-cs"/>
              </a:defRPr>
            </a:lvl4pPr>
            <a:lvl5pPr marL="2160000" indent="-468000" algn="l" defTabSz="1624889" rtl="0" eaLnBrk="1" latinLnBrk="0" hangingPunct="1">
              <a:lnSpc>
                <a:spcPts val="5600"/>
              </a:lnSpc>
              <a:spcBef>
                <a:spcPts val="500"/>
              </a:spcBef>
              <a:buFontTx/>
              <a:buBlip>
                <a:blip r:embed="rId3"/>
              </a:buBlip>
              <a:defRPr sz="3600" u="none" kern="1200">
                <a:solidFill>
                  <a:srgbClr val="545757"/>
                </a:solidFill>
                <a:latin typeface="+mn-lt"/>
                <a:ea typeface="+mn-ea"/>
                <a:cs typeface="+mn-cs"/>
              </a:defRPr>
            </a:lvl5pPr>
            <a:lvl6pPr marL="4468444"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6pPr>
            <a:lvl7pPr marL="5280889"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7pPr>
            <a:lvl8pPr marL="6093333"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8pPr>
            <a:lvl9pPr marL="6905777"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9pPr>
          </a:lstStyle>
          <a:p>
            <a:pPr marL="467995" indent="-467995"/>
            <a:r>
              <a:rPr lang="nb-NO" dirty="0"/>
              <a:t>Introduksjon til handlingsveilederen</a:t>
            </a:r>
          </a:p>
          <a:p>
            <a:pPr marL="467995" indent="-467995"/>
            <a:r>
              <a:rPr lang="nb-NO" dirty="0"/>
              <a:t>Hvorfor jobbe med handlingskompetanse?</a:t>
            </a:r>
          </a:p>
          <a:p>
            <a:pPr marL="467995" indent="-467995"/>
            <a:r>
              <a:rPr lang="nb-NO" dirty="0"/>
              <a:t>Workshop, bli kjent med handlingsveilederen</a:t>
            </a:r>
          </a:p>
          <a:p>
            <a:pPr marL="935990" lvl="1" indent="-467995"/>
            <a:r>
              <a:rPr lang="nb-NO" dirty="0"/>
              <a:t>Hvordan gjennomføre workshop (instruksjon til ledere)</a:t>
            </a:r>
          </a:p>
          <a:p>
            <a:pPr marL="0" indent="0">
              <a:buNone/>
            </a:pPr>
            <a:endParaRPr lang="nb-NO" dirty="0"/>
          </a:p>
        </p:txBody>
      </p:sp>
      <p:pic>
        <p:nvPicPr>
          <p:cNvPr id="6" name="Picture 1" descr="Et bilde som inneholder tegning, sketch&#10;&#10;Automatisk generert beskrivelse">
            <a:extLst>
              <a:ext uri="{FF2B5EF4-FFF2-40B4-BE49-F238E27FC236}">
                <a16:creationId xmlns:a16="http://schemas.microsoft.com/office/drawing/2014/main" id="{EF2750FD-4856-928E-46D7-FB0885D14AF3}"/>
              </a:ext>
            </a:extLst>
          </p:cNvPr>
          <p:cNvPicPr>
            <a:picLocks noChangeAspect="1"/>
          </p:cNvPicPr>
          <p:nvPr/>
        </p:nvPicPr>
        <p:blipFill>
          <a:blip r:embed="rId4"/>
          <a:stretch>
            <a:fillRect/>
          </a:stretch>
        </p:blipFill>
        <p:spPr>
          <a:xfrm>
            <a:off x="19766470" y="495424"/>
            <a:ext cx="1718597" cy="1321766"/>
          </a:xfrm>
          <a:prstGeom prst="rect">
            <a:avLst/>
          </a:prstGeom>
        </p:spPr>
      </p:pic>
    </p:spTree>
    <p:extLst>
      <p:ext uri="{BB962C8B-B14F-4D97-AF65-F5344CB8AC3E}">
        <p14:creationId xmlns:p14="http://schemas.microsoft.com/office/powerpoint/2010/main" val="2538826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66866EA-27F7-59F2-3A5F-10BDC2DDFD61}"/>
              </a:ext>
            </a:extLst>
          </p:cNvPr>
          <p:cNvSpPr>
            <a:spLocks noGrp="1"/>
          </p:cNvSpPr>
          <p:nvPr>
            <p:ph type="title"/>
          </p:nvPr>
        </p:nvSpPr>
        <p:spPr>
          <a:xfrm>
            <a:off x="1944242" y="457200"/>
            <a:ext cx="8990458" cy="1449977"/>
          </a:xfrm>
        </p:spPr>
        <p:txBody>
          <a:bodyPr>
            <a:normAutofit/>
          </a:bodyPr>
          <a:lstStyle/>
          <a:p>
            <a:r>
              <a:rPr lang="nb-NO"/>
              <a:t>Resultater (utvalgte)</a:t>
            </a:r>
          </a:p>
        </p:txBody>
      </p:sp>
      <p:pic>
        <p:nvPicPr>
          <p:cNvPr id="9" name="Plassholder for innhold 8" descr="Et bilde som inneholder tekst, skjermbilde, design&#10;&#10;Automatisk generert beskrivelse">
            <a:extLst>
              <a:ext uri="{FF2B5EF4-FFF2-40B4-BE49-F238E27FC236}">
                <a16:creationId xmlns:a16="http://schemas.microsoft.com/office/drawing/2014/main" id="{269522B6-83A2-28F4-2321-18CAAABDD638}"/>
              </a:ext>
            </a:extLst>
          </p:cNvPr>
          <p:cNvPicPr>
            <a:picLocks noGrp="1" noChangeAspect="1"/>
          </p:cNvPicPr>
          <p:nvPr>
            <p:ph idx="1"/>
          </p:nvPr>
        </p:nvPicPr>
        <p:blipFill>
          <a:blip r:embed="rId3"/>
          <a:stretch>
            <a:fillRect/>
          </a:stretch>
        </p:blipFill>
        <p:spPr>
          <a:xfrm>
            <a:off x="15205055" y="535952"/>
            <a:ext cx="5964988" cy="8425167"/>
          </a:xfrm>
        </p:spPr>
      </p:pic>
      <p:sp>
        <p:nvSpPr>
          <p:cNvPr id="10" name="Plassholder for innhold 2">
            <a:extLst>
              <a:ext uri="{FF2B5EF4-FFF2-40B4-BE49-F238E27FC236}">
                <a16:creationId xmlns:a16="http://schemas.microsoft.com/office/drawing/2014/main" id="{EDE31213-0BB9-4561-FF16-18DAD7BF80C0}"/>
              </a:ext>
            </a:extLst>
          </p:cNvPr>
          <p:cNvSpPr txBox="1">
            <a:spLocks/>
          </p:cNvSpPr>
          <p:nvPr/>
        </p:nvSpPr>
        <p:spPr>
          <a:xfrm>
            <a:off x="1944243" y="2246810"/>
            <a:ext cx="12660032" cy="9274629"/>
          </a:xfrm>
          <a:prstGeom prst="rect">
            <a:avLst/>
          </a:prstGeom>
        </p:spPr>
        <p:txBody>
          <a:bodyPr vert="horz" lIns="0" tIns="0" rIns="0" bIns="0" rtlCol="0">
            <a:normAutofit fontScale="77500" lnSpcReduction="20000"/>
          </a:bodyPr>
          <a:lstStyle>
            <a:lvl1pPr marL="468000" indent="-468000" algn="l" defTabSz="1624889" rtl="0" eaLnBrk="1" latinLnBrk="0" hangingPunct="1">
              <a:lnSpc>
                <a:spcPts val="5600"/>
              </a:lnSpc>
              <a:spcBef>
                <a:spcPts val="800"/>
              </a:spcBef>
              <a:buFontTx/>
              <a:buBlip>
                <a:blip r:embed="rId4"/>
              </a:buBlip>
              <a:defRPr sz="4800" kern="1200">
                <a:solidFill>
                  <a:srgbClr val="545757"/>
                </a:solidFill>
                <a:latin typeface="+mn-lt"/>
                <a:ea typeface="+mn-ea"/>
                <a:cs typeface="+mn-cs"/>
              </a:defRPr>
            </a:lvl1pPr>
            <a:lvl2pPr marL="936000" indent="-468000" algn="l" defTabSz="1624889" rtl="0" eaLnBrk="1" latinLnBrk="0" hangingPunct="1">
              <a:lnSpc>
                <a:spcPts val="5600"/>
              </a:lnSpc>
              <a:spcBef>
                <a:spcPts val="500"/>
              </a:spcBef>
              <a:buFontTx/>
              <a:buBlip>
                <a:blip r:embed="rId4"/>
              </a:buBlip>
              <a:defRPr sz="4800" kern="1200">
                <a:solidFill>
                  <a:srgbClr val="545757"/>
                </a:solidFill>
                <a:latin typeface="+mn-lt"/>
                <a:ea typeface="+mn-ea"/>
                <a:cs typeface="+mn-cs"/>
              </a:defRPr>
            </a:lvl2pPr>
            <a:lvl3pPr marL="1332000" indent="-468000" algn="l" defTabSz="1624889" rtl="0" eaLnBrk="1" latinLnBrk="0" hangingPunct="1">
              <a:lnSpc>
                <a:spcPts val="5600"/>
              </a:lnSpc>
              <a:spcBef>
                <a:spcPts val="500"/>
              </a:spcBef>
              <a:buFontTx/>
              <a:buBlip>
                <a:blip r:embed="rId4"/>
              </a:buBlip>
              <a:defRPr sz="4800" kern="1200">
                <a:solidFill>
                  <a:srgbClr val="545757"/>
                </a:solidFill>
                <a:latin typeface="+mn-lt"/>
                <a:ea typeface="+mn-ea"/>
                <a:cs typeface="+mn-cs"/>
              </a:defRPr>
            </a:lvl3pPr>
            <a:lvl4pPr marL="1728000" indent="-468000" algn="l" defTabSz="1624889" rtl="0" eaLnBrk="1" latinLnBrk="0" hangingPunct="1">
              <a:lnSpc>
                <a:spcPts val="5600"/>
              </a:lnSpc>
              <a:spcBef>
                <a:spcPts val="500"/>
              </a:spcBef>
              <a:buFontTx/>
              <a:buBlip>
                <a:blip r:embed="rId4"/>
              </a:buBlip>
              <a:defRPr sz="4800" kern="1200">
                <a:solidFill>
                  <a:srgbClr val="545757"/>
                </a:solidFill>
                <a:latin typeface="+mn-lt"/>
                <a:ea typeface="+mn-ea"/>
                <a:cs typeface="+mn-cs"/>
              </a:defRPr>
            </a:lvl4pPr>
            <a:lvl5pPr marL="2160000" indent="-468000" algn="l" defTabSz="1624889" rtl="0" eaLnBrk="1" latinLnBrk="0" hangingPunct="1">
              <a:lnSpc>
                <a:spcPts val="5600"/>
              </a:lnSpc>
              <a:spcBef>
                <a:spcPts val="500"/>
              </a:spcBef>
              <a:buFontTx/>
              <a:buBlip>
                <a:blip r:embed="rId4"/>
              </a:buBlip>
              <a:defRPr sz="4800" kern="1200">
                <a:solidFill>
                  <a:srgbClr val="545757"/>
                </a:solidFill>
                <a:latin typeface="+mn-lt"/>
                <a:ea typeface="+mn-ea"/>
                <a:cs typeface="+mn-cs"/>
              </a:defRPr>
            </a:lvl5pPr>
            <a:lvl6pPr marL="4468444"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6pPr>
            <a:lvl7pPr marL="5280889"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7pPr>
            <a:lvl8pPr marL="6093333"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8pPr>
            <a:lvl9pPr marL="6905777"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9pPr>
          </a:lstStyle>
          <a:p>
            <a:pPr marL="468000" marR="0" lvl="0" indent="-468000" algn="l" defTabSz="1624889" rtl="0" eaLnBrk="1" fontAlgn="auto" latinLnBrk="0" hangingPunct="1">
              <a:lnSpc>
                <a:spcPts val="5600"/>
              </a:lnSpc>
              <a:spcBef>
                <a:spcPts val="800"/>
              </a:spcBef>
              <a:spcAft>
                <a:spcPts val="0"/>
              </a:spcAft>
              <a:buClrTx/>
              <a:buSzTx/>
              <a:buFontTx/>
              <a:buBlip>
                <a:blip r:embed="rId4"/>
              </a:buBlip>
              <a:tabLst/>
              <a:defRPr/>
            </a:pPr>
            <a:r>
              <a:rPr kumimoji="0" lang="nb-NO" sz="5100" b="1" i="0" u="none" strike="noStrike" kern="1200" cap="none" spc="0" normalizeH="0" baseline="0" noProof="0" dirty="0">
                <a:ln>
                  <a:noFill/>
                </a:ln>
                <a:solidFill>
                  <a:srgbClr val="545757"/>
                </a:solidFill>
                <a:effectLst/>
                <a:uLnTx/>
                <a:uFillTx/>
                <a:latin typeface="Corbel"/>
                <a:ea typeface="+mn-ea"/>
                <a:cs typeface="+mn-cs"/>
              </a:rPr>
              <a:t>Kun 1 av 5 har i løpet av det siste år IKKE vært urolig eller bekymret for et barn de har hatt direkte eller indirekte kontakt med i jobbsammenheng.</a:t>
            </a:r>
          </a:p>
          <a:p>
            <a:pPr marL="468000" marR="0" lvl="0" indent="-468000" algn="l" defTabSz="1624889" rtl="0" eaLnBrk="1" fontAlgn="auto" latinLnBrk="0" hangingPunct="1">
              <a:lnSpc>
                <a:spcPts val="5600"/>
              </a:lnSpc>
              <a:spcBef>
                <a:spcPts val="800"/>
              </a:spcBef>
              <a:spcAft>
                <a:spcPts val="0"/>
              </a:spcAft>
              <a:buClrTx/>
              <a:buSzTx/>
              <a:buFontTx/>
              <a:buBlip>
                <a:blip r:embed="rId4"/>
              </a:buBlip>
              <a:tabLst/>
              <a:defRPr/>
            </a:pPr>
            <a:r>
              <a:rPr kumimoji="0" lang="nb-NO" sz="4800" b="0" i="0" u="none" strike="noStrike" kern="1200" cap="none" spc="0" normalizeH="0" baseline="0" noProof="0" dirty="0">
                <a:ln>
                  <a:noFill/>
                </a:ln>
                <a:solidFill>
                  <a:srgbClr val="545757"/>
                </a:solidFill>
                <a:effectLst/>
                <a:uLnTx/>
                <a:uFillTx/>
                <a:latin typeface="Corbel"/>
                <a:ea typeface="+mn-ea"/>
                <a:cs typeface="+mn-cs"/>
              </a:rPr>
              <a:t>Få ansatte i kommunene opplever seg trygge i </a:t>
            </a:r>
            <a:r>
              <a:rPr kumimoji="0" lang="nb-NO" sz="4800" b="1" i="0" u="none" strike="noStrike" kern="1200" cap="none" spc="0" normalizeH="0" baseline="0" noProof="0" dirty="0">
                <a:ln>
                  <a:noFill/>
                </a:ln>
                <a:solidFill>
                  <a:srgbClr val="545757"/>
                </a:solidFill>
                <a:effectLst/>
                <a:uLnTx/>
                <a:uFillTx/>
                <a:latin typeface="Corbel"/>
                <a:ea typeface="+mn-ea"/>
                <a:cs typeface="+mn-cs"/>
              </a:rPr>
              <a:t>å samtale med barn om alvorlige forhold</a:t>
            </a:r>
            <a:r>
              <a:rPr kumimoji="0" lang="nb-NO" sz="4800" b="0" i="0" u="none" strike="noStrike" kern="1200" cap="none" spc="0" normalizeH="0" baseline="0" noProof="0" dirty="0">
                <a:ln>
                  <a:noFill/>
                </a:ln>
                <a:solidFill>
                  <a:srgbClr val="545757"/>
                </a:solidFill>
                <a:effectLst/>
                <a:uLnTx/>
                <a:uFillTx/>
                <a:latin typeface="Corbel"/>
                <a:ea typeface="+mn-ea"/>
                <a:cs typeface="+mn-cs"/>
              </a:rPr>
              <a:t> (spesielt i minoritetsfamilier). </a:t>
            </a:r>
          </a:p>
          <a:p>
            <a:pPr marL="468000" marR="0" lvl="0" indent="-468000" algn="l" defTabSz="1624889" rtl="0" eaLnBrk="1" fontAlgn="auto" latinLnBrk="0" hangingPunct="1">
              <a:lnSpc>
                <a:spcPts val="5600"/>
              </a:lnSpc>
              <a:spcBef>
                <a:spcPts val="800"/>
              </a:spcBef>
              <a:spcAft>
                <a:spcPts val="0"/>
              </a:spcAft>
              <a:buClrTx/>
              <a:buSzTx/>
              <a:buFontTx/>
              <a:buBlip>
                <a:blip r:embed="rId4"/>
              </a:buBlip>
              <a:tabLst/>
              <a:defRPr/>
            </a:pPr>
            <a:r>
              <a:rPr kumimoji="0" lang="nb-NO" sz="4800" b="0" i="0" u="none" strike="noStrike" kern="1200" cap="none" spc="0" normalizeH="0" baseline="0" noProof="0" dirty="0">
                <a:ln>
                  <a:noFill/>
                </a:ln>
                <a:solidFill>
                  <a:srgbClr val="545757"/>
                </a:solidFill>
                <a:effectLst/>
                <a:uLnTx/>
                <a:uFillTx/>
                <a:latin typeface="Corbel"/>
                <a:ea typeface="+mn-ea"/>
                <a:cs typeface="+mn-cs"/>
              </a:rPr>
              <a:t>Enda færre opplever seg trygge på å </a:t>
            </a:r>
            <a:r>
              <a:rPr kumimoji="0" lang="nb-NO" sz="4800" b="1" i="0" u="none" strike="noStrike" kern="1200" cap="none" spc="0" normalizeH="0" baseline="0" noProof="0" dirty="0">
                <a:ln>
                  <a:noFill/>
                </a:ln>
                <a:solidFill>
                  <a:srgbClr val="545757"/>
                </a:solidFill>
                <a:effectLst/>
                <a:uLnTx/>
                <a:uFillTx/>
                <a:latin typeface="Corbel"/>
                <a:ea typeface="+mn-ea"/>
                <a:cs typeface="+mn-cs"/>
              </a:rPr>
              <a:t>snakke med foreldre/foresatte</a:t>
            </a:r>
            <a:r>
              <a:rPr kumimoji="0" lang="nb-NO" sz="4800" b="0" i="0" u="none" strike="noStrike" kern="1200" cap="none" spc="0" normalizeH="0" baseline="0" noProof="0" dirty="0">
                <a:ln>
                  <a:noFill/>
                </a:ln>
                <a:solidFill>
                  <a:srgbClr val="545757"/>
                </a:solidFill>
                <a:effectLst/>
                <a:uLnTx/>
                <a:uFillTx/>
                <a:latin typeface="Corbel"/>
                <a:ea typeface="+mn-ea"/>
                <a:cs typeface="+mn-cs"/>
              </a:rPr>
              <a:t>.</a:t>
            </a:r>
          </a:p>
          <a:p>
            <a:pPr marL="468000" marR="0" lvl="0" indent="-468000" algn="l" defTabSz="1624889" rtl="0" eaLnBrk="1" fontAlgn="auto" latinLnBrk="0" hangingPunct="1">
              <a:lnSpc>
                <a:spcPts val="5600"/>
              </a:lnSpc>
              <a:spcBef>
                <a:spcPts val="800"/>
              </a:spcBef>
              <a:spcAft>
                <a:spcPts val="0"/>
              </a:spcAft>
              <a:buClrTx/>
              <a:buSzTx/>
              <a:buFontTx/>
              <a:buBlip>
                <a:blip r:embed="rId4"/>
              </a:buBlip>
              <a:tabLst/>
              <a:defRPr/>
            </a:pPr>
            <a:r>
              <a:rPr kumimoji="0" lang="nb-NO" sz="4800" b="0" i="0" u="none" strike="noStrike" kern="1200" cap="none" spc="0" normalizeH="0" baseline="0" noProof="0" dirty="0">
                <a:ln>
                  <a:noFill/>
                </a:ln>
                <a:solidFill>
                  <a:srgbClr val="545757"/>
                </a:solidFill>
                <a:effectLst/>
                <a:uLnTx/>
                <a:uFillTx/>
                <a:latin typeface="Corbel"/>
                <a:ea typeface="+mn-ea"/>
                <a:cs typeface="+mn-cs"/>
              </a:rPr>
              <a:t>Ansatte oppgir å i større grad kunne identifisere sosiale vansker, mobbing og lærevansker </a:t>
            </a:r>
            <a:r>
              <a:rPr kumimoji="0" lang="nb-NO" sz="4800" b="0" i="0" u="none" strike="noStrike" kern="1200" cap="none" spc="0" normalizeH="0" baseline="0" noProof="0" dirty="0">
                <a:ln>
                  <a:noFill/>
                </a:ln>
                <a:solidFill>
                  <a:srgbClr val="545757"/>
                </a:solidFill>
                <a:effectLst/>
                <a:uLnTx/>
                <a:uFillTx/>
                <a:latin typeface="Corbel"/>
                <a:ea typeface="+mn-ea"/>
                <a:cs typeface="+mn-cs"/>
                <a:sym typeface="Wingdings" panose="05000000000000000000" pitchFamily="2" charset="2"/>
              </a:rPr>
              <a:t> </a:t>
            </a:r>
            <a:r>
              <a:rPr kumimoji="0" lang="nb-NO" sz="4800" b="0" i="0" u="none" strike="noStrike" kern="1200" cap="none" spc="0" normalizeH="0" baseline="0" noProof="0" dirty="0">
                <a:ln>
                  <a:noFill/>
                </a:ln>
                <a:solidFill>
                  <a:srgbClr val="545757"/>
                </a:solidFill>
                <a:effectLst/>
                <a:uLnTx/>
                <a:uFillTx/>
                <a:latin typeface="Corbel"/>
                <a:ea typeface="+mn-ea"/>
                <a:cs typeface="+mn-cs"/>
              </a:rPr>
              <a:t>færre gir uttrykk for å kunne identifisere seksuelle overgrep, problematisk bruk av rusmidler og utfordringer i familier hvor barn er pårørende.</a:t>
            </a:r>
          </a:p>
        </p:txBody>
      </p:sp>
    </p:spTree>
    <p:extLst>
      <p:ext uri="{BB962C8B-B14F-4D97-AF65-F5344CB8AC3E}">
        <p14:creationId xmlns:p14="http://schemas.microsoft.com/office/powerpoint/2010/main" val="698078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tekst, skjermbilde, nummer, Font&#10;&#10;Automatisk generert beskrivelse">
            <a:extLst>
              <a:ext uri="{FF2B5EF4-FFF2-40B4-BE49-F238E27FC236}">
                <a16:creationId xmlns:a16="http://schemas.microsoft.com/office/drawing/2014/main" id="{ADD7E962-AA9E-C1CE-4B32-412166B92D00}"/>
              </a:ext>
            </a:extLst>
          </p:cNvPr>
          <p:cNvPicPr>
            <a:picLocks noChangeAspect="1"/>
          </p:cNvPicPr>
          <p:nvPr/>
        </p:nvPicPr>
        <p:blipFill>
          <a:blip r:embed="rId3"/>
          <a:stretch>
            <a:fillRect/>
          </a:stretch>
        </p:blipFill>
        <p:spPr>
          <a:xfrm>
            <a:off x="4970585" y="255425"/>
            <a:ext cx="9784677" cy="11541926"/>
          </a:xfrm>
          <a:prstGeom prst="rect">
            <a:avLst/>
          </a:prstGeom>
        </p:spPr>
      </p:pic>
      <p:sp>
        <p:nvSpPr>
          <p:cNvPr id="2" name="TekstSylinder 1">
            <a:extLst>
              <a:ext uri="{FF2B5EF4-FFF2-40B4-BE49-F238E27FC236}">
                <a16:creationId xmlns:a16="http://schemas.microsoft.com/office/drawing/2014/main" id="{64059386-1128-93CE-68E8-1F40C1049C1E}"/>
              </a:ext>
            </a:extLst>
          </p:cNvPr>
          <p:cNvSpPr txBox="1"/>
          <p:nvPr/>
        </p:nvSpPr>
        <p:spPr>
          <a:xfrm>
            <a:off x="15906750" y="11362591"/>
            <a:ext cx="5372099" cy="830997"/>
          </a:xfrm>
          <a:prstGeom prst="rect">
            <a:avLst/>
          </a:prstGeom>
          <a:noFill/>
        </p:spPr>
        <p:txBody>
          <a:bodyPr wrap="square" rtlCol="0">
            <a:spAutoFit/>
          </a:bodyPr>
          <a:lstStyle/>
          <a:p>
            <a:pPr marL="0" marR="0" lvl="0" indent="0" algn="l" defTabSz="162516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Kilde: KORUS (2022): </a:t>
            </a:r>
            <a:r>
              <a:rPr kumimoji="0" lang="nb-NO" sz="1400" b="0" i="1" u="none" strike="noStrike" kern="1200" cap="none" spc="0" normalizeH="0" baseline="0" noProof="0" dirty="0">
                <a:ln>
                  <a:noFill/>
                </a:ln>
                <a:solidFill>
                  <a:srgbClr val="212529"/>
                </a:solidFill>
                <a:effectLst/>
                <a:uLnTx/>
                <a:uFillTx/>
                <a:latin typeface="ars_maquette_web_one"/>
                <a:ea typeface="+mn-ea"/>
                <a:cs typeface="+mn-cs"/>
              </a:rPr>
              <a:t>Kompetanse, samarbeid og samhandling i norske kommuner. En undersøkelse fra 73 norske BTI/BTS-kommuner.</a:t>
            </a:r>
          </a:p>
          <a:p>
            <a:pPr marL="0" marR="0" lvl="0" indent="0" algn="l" defTabSz="1625163"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675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skjermbilde, Fargerikt, diagram&#10;&#10;Automatisk generert beskrivelse">
            <a:extLst>
              <a:ext uri="{FF2B5EF4-FFF2-40B4-BE49-F238E27FC236}">
                <a16:creationId xmlns:a16="http://schemas.microsoft.com/office/drawing/2014/main" id="{3161B54D-5AD0-6A77-74F2-9D62E423F290}"/>
              </a:ext>
            </a:extLst>
          </p:cNvPr>
          <p:cNvPicPr>
            <a:picLocks noChangeAspect="1"/>
          </p:cNvPicPr>
          <p:nvPr/>
        </p:nvPicPr>
        <p:blipFill>
          <a:blip r:embed="rId3"/>
          <a:stretch>
            <a:fillRect/>
          </a:stretch>
        </p:blipFill>
        <p:spPr>
          <a:xfrm>
            <a:off x="4144266" y="154237"/>
            <a:ext cx="13776182" cy="11406392"/>
          </a:xfrm>
          <a:prstGeom prst="rect">
            <a:avLst/>
          </a:prstGeom>
        </p:spPr>
      </p:pic>
      <p:sp>
        <p:nvSpPr>
          <p:cNvPr id="2" name="TekstSylinder 1">
            <a:extLst>
              <a:ext uri="{FF2B5EF4-FFF2-40B4-BE49-F238E27FC236}">
                <a16:creationId xmlns:a16="http://schemas.microsoft.com/office/drawing/2014/main" id="{F5F6499B-CC79-6293-4B49-805CEBB8E4D2}"/>
              </a:ext>
            </a:extLst>
          </p:cNvPr>
          <p:cNvSpPr txBox="1"/>
          <p:nvPr/>
        </p:nvSpPr>
        <p:spPr>
          <a:xfrm>
            <a:off x="15906750" y="11362591"/>
            <a:ext cx="5372099" cy="830997"/>
          </a:xfrm>
          <a:prstGeom prst="rect">
            <a:avLst/>
          </a:prstGeom>
          <a:noFill/>
        </p:spPr>
        <p:txBody>
          <a:bodyPr wrap="square" rtlCol="0">
            <a:spAutoFit/>
          </a:bodyPr>
          <a:lstStyle/>
          <a:p>
            <a:pPr marL="0" marR="0" lvl="0" indent="0" algn="l" defTabSz="162516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Kilde: KORUS (2022): </a:t>
            </a:r>
            <a:r>
              <a:rPr kumimoji="0" lang="nb-NO" sz="1400" b="0" i="1" u="none" strike="noStrike" kern="1200" cap="none" spc="0" normalizeH="0" baseline="0" noProof="0" dirty="0">
                <a:ln>
                  <a:noFill/>
                </a:ln>
                <a:solidFill>
                  <a:srgbClr val="212529"/>
                </a:solidFill>
                <a:effectLst/>
                <a:uLnTx/>
                <a:uFillTx/>
                <a:latin typeface="ars_maquette_web_one"/>
                <a:ea typeface="+mn-ea"/>
                <a:cs typeface="+mn-cs"/>
              </a:rPr>
              <a:t>Kompetanse, samarbeid og samhandling i norske kommuner. En undersøkelse fra 73 norske BTI/BTS-kommuner.</a:t>
            </a:r>
          </a:p>
          <a:p>
            <a:pPr marL="0" marR="0" lvl="0" indent="0" algn="l" defTabSz="1625163"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366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skjermbilde, diagram, Plottdiagram&#10;&#10;Automatisk generert beskrivelse">
            <a:extLst>
              <a:ext uri="{FF2B5EF4-FFF2-40B4-BE49-F238E27FC236}">
                <a16:creationId xmlns:a16="http://schemas.microsoft.com/office/drawing/2014/main" id="{0EA851F3-CEFE-0EAB-91E2-999B09689EB5}"/>
              </a:ext>
            </a:extLst>
          </p:cNvPr>
          <p:cNvPicPr>
            <a:picLocks noChangeAspect="1"/>
          </p:cNvPicPr>
          <p:nvPr/>
        </p:nvPicPr>
        <p:blipFill>
          <a:blip r:embed="rId3"/>
          <a:stretch>
            <a:fillRect/>
          </a:stretch>
        </p:blipFill>
        <p:spPr>
          <a:xfrm>
            <a:off x="3978443" y="60681"/>
            <a:ext cx="13613291" cy="11717408"/>
          </a:xfrm>
          <a:prstGeom prst="rect">
            <a:avLst/>
          </a:prstGeom>
        </p:spPr>
      </p:pic>
      <p:sp>
        <p:nvSpPr>
          <p:cNvPr id="2" name="TekstSylinder 1">
            <a:extLst>
              <a:ext uri="{FF2B5EF4-FFF2-40B4-BE49-F238E27FC236}">
                <a16:creationId xmlns:a16="http://schemas.microsoft.com/office/drawing/2014/main" id="{69242F37-7912-4715-05F8-67DB75D8CA31}"/>
              </a:ext>
            </a:extLst>
          </p:cNvPr>
          <p:cNvSpPr txBox="1"/>
          <p:nvPr/>
        </p:nvSpPr>
        <p:spPr>
          <a:xfrm>
            <a:off x="15906750" y="11362591"/>
            <a:ext cx="5372099" cy="830997"/>
          </a:xfrm>
          <a:prstGeom prst="rect">
            <a:avLst/>
          </a:prstGeom>
          <a:noFill/>
        </p:spPr>
        <p:txBody>
          <a:bodyPr wrap="square" rtlCol="0">
            <a:spAutoFit/>
          </a:bodyPr>
          <a:lstStyle/>
          <a:p>
            <a:pPr marL="0" marR="0" lvl="0" indent="0" algn="l" defTabSz="162516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Kilde: KORUS (2022): </a:t>
            </a:r>
            <a:r>
              <a:rPr kumimoji="0" lang="nb-NO" sz="1400" b="0" i="1" u="none" strike="noStrike" kern="1200" cap="none" spc="0" normalizeH="0" baseline="0" noProof="0" dirty="0">
                <a:ln>
                  <a:noFill/>
                </a:ln>
                <a:solidFill>
                  <a:srgbClr val="212529"/>
                </a:solidFill>
                <a:effectLst/>
                <a:uLnTx/>
                <a:uFillTx/>
                <a:latin typeface="ars_maquette_web_one"/>
                <a:ea typeface="+mn-ea"/>
                <a:cs typeface="+mn-cs"/>
              </a:rPr>
              <a:t>Kompetanse, samarbeid og samhandling i norske kommuner. En undersøkelse fra 73 norske BTI/BTS-kommuner.</a:t>
            </a:r>
          </a:p>
          <a:p>
            <a:pPr marL="0" marR="0" lvl="0" indent="0" algn="l" defTabSz="1625163"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227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skjermbilde, diagram, Plottdiagram&#10;&#10;Automatisk generert beskrivelse">
            <a:extLst>
              <a:ext uri="{FF2B5EF4-FFF2-40B4-BE49-F238E27FC236}">
                <a16:creationId xmlns:a16="http://schemas.microsoft.com/office/drawing/2014/main" id="{04B3ED8C-70B6-A99B-79A9-D00C797F0DFB}"/>
              </a:ext>
            </a:extLst>
          </p:cNvPr>
          <p:cNvPicPr>
            <a:picLocks noChangeAspect="1"/>
          </p:cNvPicPr>
          <p:nvPr/>
        </p:nvPicPr>
        <p:blipFill>
          <a:blip r:embed="rId3"/>
          <a:stretch>
            <a:fillRect/>
          </a:stretch>
        </p:blipFill>
        <p:spPr>
          <a:xfrm>
            <a:off x="3903785" y="304226"/>
            <a:ext cx="14046752" cy="11383682"/>
          </a:xfrm>
          <a:prstGeom prst="rect">
            <a:avLst/>
          </a:prstGeom>
        </p:spPr>
      </p:pic>
      <p:sp>
        <p:nvSpPr>
          <p:cNvPr id="2" name="TekstSylinder 1">
            <a:extLst>
              <a:ext uri="{FF2B5EF4-FFF2-40B4-BE49-F238E27FC236}">
                <a16:creationId xmlns:a16="http://schemas.microsoft.com/office/drawing/2014/main" id="{95A16DDB-993B-D56A-C73B-79EEBD1DE992}"/>
              </a:ext>
            </a:extLst>
          </p:cNvPr>
          <p:cNvSpPr txBox="1"/>
          <p:nvPr/>
        </p:nvSpPr>
        <p:spPr>
          <a:xfrm>
            <a:off x="15906750" y="11362591"/>
            <a:ext cx="5372099" cy="830997"/>
          </a:xfrm>
          <a:prstGeom prst="rect">
            <a:avLst/>
          </a:prstGeom>
          <a:noFill/>
        </p:spPr>
        <p:txBody>
          <a:bodyPr wrap="square" rtlCol="0">
            <a:spAutoFit/>
          </a:bodyPr>
          <a:lstStyle/>
          <a:p>
            <a:pPr marL="0" marR="0" lvl="0" indent="0" algn="l" defTabSz="162516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Kilde: KORUS (2022): </a:t>
            </a:r>
            <a:r>
              <a:rPr kumimoji="0" lang="nb-NO" sz="1400" b="0" i="1" u="none" strike="noStrike" kern="1200" cap="none" spc="0" normalizeH="0" baseline="0" noProof="0" dirty="0">
                <a:ln>
                  <a:noFill/>
                </a:ln>
                <a:solidFill>
                  <a:srgbClr val="212529"/>
                </a:solidFill>
                <a:effectLst/>
                <a:uLnTx/>
                <a:uFillTx/>
                <a:latin typeface="ars_maquette_web_one"/>
                <a:ea typeface="+mn-ea"/>
                <a:cs typeface="+mn-cs"/>
              </a:rPr>
              <a:t>Kompetanse, samarbeid og samhandling i norske kommuner. En undersøkelse fra 73 norske BTI/BTS-kommuner.</a:t>
            </a:r>
          </a:p>
          <a:p>
            <a:pPr marL="0" marR="0" lvl="0" indent="0" algn="l" defTabSz="1625163"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97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skjermbilde, line, nummer&#10;&#10;Automatisk generert beskrivelse">
            <a:extLst>
              <a:ext uri="{FF2B5EF4-FFF2-40B4-BE49-F238E27FC236}">
                <a16:creationId xmlns:a16="http://schemas.microsoft.com/office/drawing/2014/main" id="{791A1633-29C8-06BD-C1DD-5223EB8C9298}"/>
              </a:ext>
            </a:extLst>
          </p:cNvPr>
          <p:cNvPicPr>
            <a:picLocks noChangeAspect="1"/>
          </p:cNvPicPr>
          <p:nvPr/>
        </p:nvPicPr>
        <p:blipFill>
          <a:blip r:embed="rId3"/>
          <a:stretch>
            <a:fillRect/>
          </a:stretch>
        </p:blipFill>
        <p:spPr>
          <a:xfrm>
            <a:off x="4505779" y="490133"/>
            <a:ext cx="13306823" cy="10372498"/>
          </a:xfrm>
          <a:prstGeom prst="rect">
            <a:avLst/>
          </a:prstGeom>
        </p:spPr>
      </p:pic>
      <p:sp>
        <p:nvSpPr>
          <p:cNvPr id="2" name="TekstSylinder 1">
            <a:extLst>
              <a:ext uri="{FF2B5EF4-FFF2-40B4-BE49-F238E27FC236}">
                <a16:creationId xmlns:a16="http://schemas.microsoft.com/office/drawing/2014/main" id="{44DD2DFB-DF70-1DD0-2CC5-68367DB41FC3}"/>
              </a:ext>
            </a:extLst>
          </p:cNvPr>
          <p:cNvSpPr txBox="1"/>
          <p:nvPr/>
        </p:nvSpPr>
        <p:spPr>
          <a:xfrm>
            <a:off x="15906750" y="11362591"/>
            <a:ext cx="5372099" cy="830997"/>
          </a:xfrm>
          <a:prstGeom prst="rect">
            <a:avLst/>
          </a:prstGeom>
          <a:noFill/>
        </p:spPr>
        <p:txBody>
          <a:bodyPr wrap="square" rtlCol="0">
            <a:spAutoFit/>
          </a:bodyPr>
          <a:lstStyle/>
          <a:p>
            <a:pPr marL="0" marR="0" lvl="0" indent="0" algn="l" defTabSz="162516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Kilde: KORUS (2022): </a:t>
            </a:r>
            <a:r>
              <a:rPr kumimoji="0" lang="nb-NO" sz="1400" b="0" i="1" u="none" strike="noStrike" kern="1200" cap="none" spc="0" normalizeH="0" baseline="0" noProof="0" dirty="0">
                <a:ln>
                  <a:noFill/>
                </a:ln>
                <a:solidFill>
                  <a:srgbClr val="212529"/>
                </a:solidFill>
                <a:effectLst/>
                <a:uLnTx/>
                <a:uFillTx/>
                <a:latin typeface="ars_maquette_web_one"/>
                <a:ea typeface="+mn-ea"/>
                <a:cs typeface="+mn-cs"/>
              </a:rPr>
              <a:t>Kompetanse, samarbeid og samhandling i norske kommuner. En undersøkelse fra 73 norske BTI/BTS-kommuner.</a:t>
            </a:r>
          </a:p>
          <a:p>
            <a:pPr marL="0" marR="0" lvl="0" indent="0" algn="l" defTabSz="1625163"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583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Et bilde som inneholder tekst, skjermbilde, line, Font&#10;&#10;Automatisk generert beskrivelse">
            <a:extLst>
              <a:ext uri="{FF2B5EF4-FFF2-40B4-BE49-F238E27FC236}">
                <a16:creationId xmlns:a16="http://schemas.microsoft.com/office/drawing/2014/main" id="{74C91378-2F9D-170C-9EC5-7E53CA89820E}"/>
              </a:ext>
            </a:extLst>
          </p:cNvPr>
          <p:cNvPicPr>
            <a:picLocks noChangeAspect="1"/>
          </p:cNvPicPr>
          <p:nvPr/>
        </p:nvPicPr>
        <p:blipFill>
          <a:blip r:embed="rId3"/>
          <a:stretch>
            <a:fillRect/>
          </a:stretch>
        </p:blipFill>
        <p:spPr>
          <a:xfrm>
            <a:off x="1183138" y="1784543"/>
            <a:ext cx="10594259" cy="7743639"/>
          </a:xfrm>
          <a:prstGeom prst="rect">
            <a:avLst/>
          </a:prstGeom>
        </p:spPr>
      </p:pic>
      <p:pic>
        <p:nvPicPr>
          <p:cNvPr id="4" name="Bilde 3" descr="Et bilde som inneholder tekst, skjermbilde, Fargerikt, diagram&#10;&#10;Automatisk generert beskrivelse">
            <a:extLst>
              <a:ext uri="{FF2B5EF4-FFF2-40B4-BE49-F238E27FC236}">
                <a16:creationId xmlns:a16="http://schemas.microsoft.com/office/drawing/2014/main" id="{2EFA7E0C-C15E-2920-D693-3C42B646C64F}"/>
              </a:ext>
            </a:extLst>
          </p:cNvPr>
          <p:cNvPicPr>
            <a:picLocks noChangeAspect="1"/>
          </p:cNvPicPr>
          <p:nvPr/>
        </p:nvPicPr>
        <p:blipFill>
          <a:blip r:embed="rId4"/>
          <a:stretch>
            <a:fillRect/>
          </a:stretch>
        </p:blipFill>
        <p:spPr>
          <a:xfrm>
            <a:off x="11980322" y="2551881"/>
            <a:ext cx="9684291" cy="7089826"/>
          </a:xfrm>
          <a:prstGeom prst="rect">
            <a:avLst/>
          </a:prstGeom>
        </p:spPr>
      </p:pic>
      <p:sp>
        <p:nvSpPr>
          <p:cNvPr id="3" name="TekstSylinder 2">
            <a:extLst>
              <a:ext uri="{FF2B5EF4-FFF2-40B4-BE49-F238E27FC236}">
                <a16:creationId xmlns:a16="http://schemas.microsoft.com/office/drawing/2014/main" id="{FD6FBAB4-02A5-E7B5-492C-E34D066FBED7}"/>
              </a:ext>
            </a:extLst>
          </p:cNvPr>
          <p:cNvSpPr txBox="1"/>
          <p:nvPr/>
        </p:nvSpPr>
        <p:spPr>
          <a:xfrm>
            <a:off x="15906750" y="11362591"/>
            <a:ext cx="5372099" cy="830997"/>
          </a:xfrm>
          <a:prstGeom prst="rect">
            <a:avLst/>
          </a:prstGeom>
          <a:noFill/>
        </p:spPr>
        <p:txBody>
          <a:bodyPr wrap="square" rtlCol="0">
            <a:spAutoFit/>
          </a:bodyPr>
          <a:lstStyle/>
          <a:p>
            <a:pPr marL="0" marR="0" lvl="0" indent="0" algn="l" defTabSz="162516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Kilde: KORUS (2022): </a:t>
            </a:r>
            <a:r>
              <a:rPr kumimoji="0" lang="nb-NO" sz="1400" b="0" i="1" u="none" strike="noStrike" kern="1200" cap="none" spc="0" normalizeH="0" baseline="0" noProof="0" dirty="0">
                <a:ln>
                  <a:noFill/>
                </a:ln>
                <a:solidFill>
                  <a:srgbClr val="212529"/>
                </a:solidFill>
                <a:effectLst/>
                <a:uLnTx/>
                <a:uFillTx/>
                <a:latin typeface="ars_maquette_web_one"/>
                <a:ea typeface="+mn-ea"/>
                <a:cs typeface="+mn-cs"/>
              </a:rPr>
              <a:t>Kompetanse, samarbeid og samhandling i norske kommuner. En undersøkelse fra 73 norske BTI/BTS-kommuner.</a:t>
            </a:r>
          </a:p>
          <a:p>
            <a:pPr marL="0" marR="0" lvl="0" indent="0" algn="l" defTabSz="1625163"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071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skjermbilde, Font, nummer&#10;&#10;Automatisk generert beskrivelse">
            <a:extLst>
              <a:ext uri="{FF2B5EF4-FFF2-40B4-BE49-F238E27FC236}">
                <a16:creationId xmlns:a16="http://schemas.microsoft.com/office/drawing/2014/main" id="{21AE47FF-63CD-AE61-DAFE-DA759935470A}"/>
              </a:ext>
            </a:extLst>
          </p:cNvPr>
          <p:cNvPicPr>
            <a:picLocks noChangeAspect="1"/>
          </p:cNvPicPr>
          <p:nvPr/>
        </p:nvPicPr>
        <p:blipFill>
          <a:blip r:embed="rId3"/>
          <a:stretch>
            <a:fillRect/>
          </a:stretch>
        </p:blipFill>
        <p:spPr>
          <a:xfrm>
            <a:off x="3829249" y="209320"/>
            <a:ext cx="13543194" cy="10719412"/>
          </a:xfrm>
          <a:prstGeom prst="rect">
            <a:avLst/>
          </a:prstGeom>
        </p:spPr>
      </p:pic>
      <p:sp>
        <p:nvSpPr>
          <p:cNvPr id="2" name="TekstSylinder 1">
            <a:extLst>
              <a:ext uri="{FF2B5EF4-FFF2-40B4-BE49-F238E27FC236}">
                <a16:creationId xmlns:a16="http://schemas.microsoft.com/office/drawing/2014/main" id="{6FC6E98E-9F5D-D5DB-C957-CDF005015B19}"/>
              </a:ext>
            </a:extLst>
          </p:cNvPr>
          <p:cNvSpPr txBox="1"/>
          <p:nvPr/>
        </p:nvSpPr>
        <p:spPr>
          <a:xfrm>
            <a:off x="15906750" y="11362591"/>
            <a:ext cx="5372099" cy="830997"/>
          </a:xfrm>
          <a:prstGeom prst="rect">
            <a:avLst/>
          </a:prstGeom>
          <a:noFill/>
        </p:spPr>
        <p:txBody>
          <a:bodyPr wrap="square" rtlCol="0">
            <a:spAutoFit/>
          </a:bodyPr>
          <a:lstStyle/>
          <a:p>
            <a:pPr marL="0" marR="0" lvl="0" indent="0" algn="l" defTabSz="1625163"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Kilde: KORUS (2022): </a:t>
            </a:r>
            <a:r>
              <a:rPr kumimoji="0" lang="nb-NO" sz="1400" b="0" i="1" u="none" strike="noStrike" kern="1200" cap="none" spc="0" normalizeH="0" baseline="0" noProof="0" dirty="0">
                <a:ln>
                  <a:noFill/>
                </a:ln>
                <a:solidFill>
                  <a:srgbClr val="212529"/>
                </a:solidFill>
                <a:effectLst/>
                <a:uLnTx/>
                <a:uFillTx/>
                <a:latin typeface="ars_maquette_web_one"/>
                <a:ea typeface="+mn-ea"/>
                <a:cs typeface="+mn-cs"/>
              </a:rPr>
              <a:t>Kompetanse, samarbeid og samhandling i norske kommuner. En undersøkelse fra 73 norske BTI/BTS-kommuner.</a:t>
            </a:r>
          </a:p>
          <a:p>
            <a:pPr marL="0" marR="0" lvl="0" indent="0" algn="l" defTabSz="1625163"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85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61A801-493F-796F-5A28-504509DA6AAC}"/>
              </a:ext>
            </a:extLst>
          </p:cNvPr>
          <p:cNvSpPr>
            <a:spLocks noGrp="1"/>
          </p:cNvSpPr>
          <p:nvPr>
            <p:ph type="title"/>
          </p:nvPr>
        </p:nvSpPr>
        <p:spPr>
          <a:xfrm>
            <a:off x="1944242" y="457200"/>
            <a:ext cx="9028558" cy="2518522"/>
          </a:xfrm>
        </p:spPr>
        <p:txBody>
          <a:bodyPr/>
          <a:lstStyle/>
          <a:p>
            <a:r>
              <a:rPr lang="nb-NO"/>
              <a:t>Refleksjonsoppgave(r)</a:t>
            </a:r>
          </a:p>
        </p:txBody>
      </p:sp>
      <p:pic>
        <p:nvPicPr>
          <p:cNvPr id="4" name="Grafikk 3" descr="Tankeboble kontur">
            <a:extLst>
              <a:ext uri="{FF2B5EF4-FFF2-40B4-BE49-F238E27FC236}">
                <a16:creationId xmlns:a16="http://schemas.microsoft.com/office/drawing/2014/main" id="{FDA33B8F-EB5B-7E8C-280B-AFB74061F7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72800" y="615483"/>
            <a:ext cx="2403414" cy="2403414"/>
          </a:xfrm>
          <a:prstGeom prst="rect">
            <a:avLst/>
          </a:prstGeom>
        </p:spPr>
      </p:pic>
      <p:pic>
        <p:nvPicPr>
          <p:cNvPr id="5" name="Picture 1" descr="Et bilde som inneholder tegning, sketch&#10;&#10;Automatisk generert beskrivelse">
            <a:extLst>
              <a:ext uri="{FF2B5EF4-FFF2-40B4-BE49-F238E27FC236}">
                <a16:creationId xmlns:a16="http://schemas.microsoft.com/office/drawing/2014/main" id="{425FE7FB-CBD5-B2E2-6D29-4F7359CDC230}"/>
              </a:ext>
            </a:extLst>
          </p:cNvPr>
          <p:cNvPicPr>
            <a:picLocks noChangeAspect="1"/>
          </p:cNvPicPr>
          <p:nvPr/>
        </p:nvPicPr>
        <p:blipFill>
          <a:blip r:embed="rId4"/>
          <a:stretch>
            <a:fillRect/>
          </a:stretch>
        </p:blipFill>
        <p:spPr>
          <a:xfrm>
            <a:off x="19766470" y="495424"/>
            <a:ext cx="1718597" cy="1321766"/>
          </a:xfrm>
          <a:prstGeom prst="rect">
            <a:avLst/>
          </a:prstGeom>
        </p:spPr>
      </p:pic>
      <p:sp>
        <p:nvSpPr>
          <p:cNvPr id="6" name="Plassholder for innhold 2">
            <a:extLst>
              <a:ext uri="{FF2B5EF4-FFF2-40B4-BE49-F238E27FC236}">
                <a16:creationId xmlns:a16="http://schemas.microsoft.com/office/drawing/2014/main" id="{41E4DC5F-CC76-072D-546D-77FCC860946F}"/>
              </a:ext>
            </a:extLst>
          </p:cNvPr>
          <p:cNvSpPr txBox="1">
            <a:spLocks/>
          </p:cNvSpPr>
          <p:nvPr/>
        </p:nvSpPr>
        <p:spPr>
          <a:xfrm>
            <a:off x="1221857" y="3474720"/>
            <a:ext cx="17386183" cy="7747052"/>
          </a:xfrm>
          <a:prstGeom prst="rect">
            <a:avLst/>
          </a:prstGeom>
        </p:spPr>
        <p:txBody>
          <a:bodyPr vert="horz" lIns="0" tIns="0" rIns="0" bIns="0" rtlCol="0" anchor="t">
            <a:normAutofit/>
          </a:bodyPr>
          <a:lstStyle>
            <a:lvl1pPr marL="468000" indent="-468000" algn="l" defTabSz="1624889" rtl="0" eaLnBrk="1" latinLnBrk="0" hangingPunct="1">
              <a:lnSpc>
                <a:spcPts val="5600"/>
              </a:lnSpc>
              <a:spcBef>
                <a:spcPts val="800"/>
              </a:spcBef>
              <a:buFontTx/>
              <a:buBlip>
                <a:blip r:embed="rId5"/>
              </a:buBlip>
              <a:defRPr sz="3600" u="none" kern="1200">
                <a:solidFill>
                  <a:srgbClr val="545757"/>
                </a:solidFill>
                <a:latin typeface="+mn-lt"/>
                <a:ea typeface="+mn-ea"/>
                <a:cs typeface="+mn-cs"/>
              </a:defRPr>
            </a:lvl1pPr>
            <a:lvl2pPr marL="936000" indent="-468000" algn="l" defTabSz="1624889" rtl="0" eaLnBrk="1" latinLnBrk="0" hangingPunct="1">
              <a:lnSpc>
                <a:spcPts val="5600"/>
              </a:lnSpc>
              <a:spcBef>
                <a:spcPts val="500"/>
              </a:spcBef>
              <a:buFontTx/>
              <a:buBlip>
                <a:blip r:embed="rId5"/>
              </a:buBlip>
              <a:defRPr sz="3600" u="none" kern="1200">
                <a:solidFill>
                  <a:srgbClr val="545757"/>
                </a:solidFill>
                <a:latin typeface="+mn-lt"/>
                <a:ea typeface="+mn-ea"/>
                <a:cs typeface="+mn-cs"/>
              </a:defRPr>
            </a:lvl2pPr>
            <a:lvl3pPr marL="1332000" indent="-468000" algn="l" defTabSz="1624889" rtl="0" eaLnBrk="1" latinLnBrk="0" hangingPunct="1">
              <a:lnSpc>
                <a:spcPts val="5600"/>
              </a:lnSpc>
              <a:spcBef>
                <a:spcPts val="500"/>
              </a:spcBef>
              <a:buFontTx/>
              <a:buBlip>
                <a:blip r:embed="rId5"/>
              </a:buBlip>
              <a:defRPr sz="3600" u="none" kern="1200">
                <a:solidFill>
                  <a:srgbClr val="545757"/>
                </a:solidFill>
                <a:latin typeface="+mn-lt"/>
                <a:ea typeface="+mn-ea"/>
                <a:cs typeface="+mn-cs"/>
              </a:defRPr>
            </a:lvl3pPr>
            <a:lvl4pPr marL="1728000" indent="-468000" algn="l" defTabSz="1624889" rtl="0" eaLnBrk="1" latinLnBrk="0" hangingPunct="1">
              <a:lnSpc>
                <a:spcPts val="5600"/>
              </a:lnSpc>
              <a:spcBef>
                <a:spcPts val="500"/>
              </a:spcBef>
              <a:buFontTx/>
              <a:buBlip>
                <a:blip r:embed="rId5"/>
              </a:buBlip>
              <a:defRPr sz="3600" u="none" kern="1200">
                <a:solidFill>
                  <a:srgbClr val="545757"/>
                </a:solidFill>
                <a:latin typeface="+mn-lt"/>
                <a:ea typeface="+mn-ea"/>
                <a:cs typeface="+mn-cs"/>
              </a:defRPr>
            </a:lvl4pPr>
            <a:lvl5pPr marL="2160000" indent="-468000" algn="l" defTabSz="1624889" rtl="0" eaLnBrk="1" latinLnBrk="0" hangingPunct="1">
              <a:lnSpc>
                <a:spcPts val="5600"/>
              </a:lnSpc>
              <a:spcBef>
                <a:spcPts val="500"/>
              </a:spcBef>
              <a:buFontTx/>
              <a:buBlip>
                <a:blip r:embed="rId5"/>
              </a:buBlip>
              <a:defRPr sz="3600" u="none" kern="1200">
                <a:solidFill>
                  <a:srgbClr val="545757"/>
                </a:solidFill>
                <a:latin typeface="+mn-lt"/>
                <a:ea typeface="+mn-ea"/>
                <a:cs typeface="+mn-cs"/>
              </a:defRPr>
            </a:lvl5pPr>
            <a:lvl6pPr marL="4468444"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6pPr>
            <a:lvl7pPr marL="5280889"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7pPr>
            <a:lvl8pPr marL="6093333"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8pPr>
            <a:lvl9pPr marL="6905777" indent="-406222" algn="l" defTabSz="1624889" rtl="0" eaLnBrk="1" latinLnBrk="0" hangingPunct="1">
              <a:lnSpc>
                <a:spcPct val="90000"/>
              </a:lnSpc>
              <a:spcBef>
                <a:spcPts val="889"/>
              </a:spcBef>
              <a:buFont typeface="Arial" panose="020B0604020202020204" pitchFamily="34" charset="0"/>
              <a:buChar char="•"/>
              <a:defRPr sz="3199" kern="1200">
                <a:solidFill>
                  <a:schemeClr val="tx1"/>
                </a:solidFill>
                <a:latin typeface="+mn-lt"/>
                <a:ea typeface="+mn-ea"/>
                <a:cs typeface="+mn-cs"/>
              </a:defRPr>
            </a:lvl9pPr>
          </a:lstStyle>
          <a:p>
            <a:pPr marL="0" marR="0" lvl="0" indent="0" algn="l" defTabSz="1624889" rtl="0" eaLnBrk="1" fontAlgn="auto" latinLnBrk="0" hangingPunct="1">
              <a:lnSpc>
                <a:spcPts val="5600"/>
              </a:lnSpc>
              <a:spcBef>
                <a:spcPts val="800"/>
              </a:spcBef>
              <a:spcAft>
                <a:spcPts val="0"/>
              </a:spcAft>
              <a:buClrTx/>
              <a:buSzTx/>
              <a:buNone/>
              <a:tabLst/>
              <a:defRPr/>
            </a:pPr>
            <a:r>
              <a:rPr lang="nb-NO" dirty="0">
                <a:latin typeface="Corbel"/>
              </a:rPr>
              <a:t>Ta utgangspunkt i funnene fra KORUS-undersøkelsen:</a:t>
            </a:r>
            <a:br>
              <a:rPr lang="nb-NO" dirty="0">
                <a:latin typeface="Corbel"/>
              </a:rPr>
            </a:br>
            <a:endParaRPr lang="nb-NO" dirty="0">
              <a:latin typeface="Corbel"/>
            </a:endParaRPr>
          </a:p>
          <a:p>
            <a:pPr marL="467995" marR="0" lvl="0" indent="-467995" algn="l" defTabSz="1624889" rtl="0" eaLnBrk="1" fontAlgn="auto" latinLnBrk="0" hangingPunct="1">
              <a:lnSpc>
                <a:spcPts val="5600"/>
              </a:lnSpc>
              <a:spcBef>
                <a:spcPts val="800"/>
              </a:spcBef>
              <a:spcAft>
                <a:spcPts val="0"/>
              </a:spcAft>
              <a:buClrTx/>
              <a:buSzTx/>
              <a:buFontTx/>
              <a:buBlip>
                <a:blip r:embed="rId5"/>
              </a:buBlip>
              <a:tabLst/>
              <a:defRPr/>
            </a:pPr>
            <a:r>
              <a:rPr lang="nb-NO" dirty="0">
                <a:latin typeface="Corbel"/>
              </a:rPr>
              <a:t>Er du/dere overrasket over noen av funnene?</a:t>
            </a:r>
          </a:p>
          <a:p>
            <a:pPr marL="467995" marR="0" lvl="0" indent="-467995" algn="l" defTabSz="1624889" rtl="0" eaLnBrk="1" fontAlgn="auto" latinLnBrk="0" hangingPunct="1">
              <a:lnSpc>
                <a:spcPts val="5600"/>
              </a:lnSpc>
              <a:spcBef>
                <a:spcPts val="800"/>
              </a:spcBef>
              <a:spcAft>
                <a:spcPts val="0"/>
              </a:spcAft>
              <a:buClrTx/>
              <a:buSzTx/>
              <a:buFontTx/>
              <a:buBlip>
                <a:blip r:embed="rId5"/>
              </a:buBlip>
              <a:tabLst/>
              <a:defRPr/>
            </a:pPr>
            <a:r>
              <a:rPr lang="nb-NO" dirty="0">
                <a:latin typeface="Corbel"/>
              </a:rPr>
              <a:t>Hvordan står det til hos oss?</a:t>
            </a:r>
          </a:p>
          <a:p>
            <a:pPr marL="467995" marR="0" lvl="0" indent="-467995" algn="l" defTabSz="1624889" rtl="0" eaLnBrk="1" fontAlgn="auto" latinLnBrk="0" hangingPunct="1">
              <a:lnSpc>
                <a:spcPts val="5600"/>
              </a:lnSpc>
              <a:spcBef>
                <a:spcPts val="800"/>
              </a:spcBef>
              <a:spcAft>
                <a:spcPts val="0"/>
              </a:spcAft>
              <a:buClrTx/>
              <a:buSzTx/>
              <a:buFontTx/>
              <a:buBlip>
                <a:blip r:embed="rId5"/>
              </a:buBlip>
              <a:tabLst/>
              <a:defRPr/>
            </a:pPr>
            <a:r>
              <a:rPr kumimoji="0" lang="nb-NO" sz="3600" b="0" i="0" u="none" strike="noStrike" kern="1200" cap="none" spc="0" normalizeH="0" baseline="0" noProof="0" dirty="0">
                <a:ln>
                  <a:noFill/>
                </a:ln>
                <a:solidFill>
                  <a:srgbClr val="545757"/>
                </a:solidFill>
                <a:effectLst/>
                <a:uLnTx/>
                <a:uFillTx/>
                <a:latin typeface="Corbel"/>
                <a:ea typeface="+mn-ea"/>
                <a:cs typeface="+mn-cs"/>
              </a:rPr>
              <a:t>Kjenner</a:t>
            </a:r>
            <a:r>
              <a:rPr kumimoji="0" lang="nb-NO" sz="3600" b="0" i="0" u="none" strike="noStrike" kern="1200" cap="none" spc="0" normalizeH="0" noProof="0" dirty="0">
                <a:ln>
                  <a:noFill/>
                </a:ln>
                <a:solidFill>
                  <a:srgbClr val="545757"/>
                </a:solidFill>
                <a:effectLst/>
                <a:uLnTx/>
                <a:uFillTx/>
                <a:latin typeface="Corbel"/>
                <a:ea typeface="+mn-ea"/>
                <a:cs typeface="+mn-cs"/>
              </a:rPr>
              <a:t> du/dere dere igjen i barrierene? </a:t>
            </a:r>
            <a:endParaRPr kumimoji="0" lang="nb-NO" sz="3600" b="0" i="0" u="none" strike="noStrike" kern="1200" cap="none" spc="0" normalizeH="0" baseline="0" noProof="0" dirty="0">
              <a:ln>
                <a:noFill/>
              </a:ln>
              <a:solidFill>
                <a:srgbClr val="545757"/>
              </a:solidFill>
              <a:effectLst/>
              <a:uLnTx/>
              <a:uFillTx/>
              <a:latin typeface="Corbel"/>
              <a:ea typeface="+mn-ea"/>
              <a:cs typeface="+mn-cs"/>
            </a:endParaRPr>
          </a:p>
        </p:txBody>
      </p:sp>
    </p:spTree>
    <p:extLst>
      <p:ext uri="{BB962C8B-B14F-4D97-AF65-F5344CB8AC3E}">
        <p14:creationId xmlns:p14="http://schemas.microsoft.com/office/powerpoint/2010/main" val="87826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t bilde som inneholder tegning, sketch&#10;&#10;Automatisk generert beskrivelse">
            <a:extLst>
              <a:ext uri="{FF2B5EF4-FFF2-40B4-BE49-F238E27FC236}">
                <a16:creationId xmlns:a16="http://schemas.microsoft.com/office/drawing/2014/main" id="{7960C894-E73D-27A1-4937-CAE9D3C0D209}"/>
              </a:ext>
            </a:extLst>
          </p:cNvPr>
          <p:cNvPicPr>
            <a:picLocks noChangeAspect="1"/>
          </p:cNvPicPr>
          <p:nvPr/>
        </p:nvPicPr>
        <p:blipFill>
          <a:blip r:embed="rId3"/>
          <a:stretch>
            <a:fillRect/>
          </a:stretch>
        </p:blipFill>
        <p:spPr>
          <a:xfrm>
            <a:off x="19766470" y="495424"/>
            <a:ext cx="1718597" cy="1321766"/>
          </a:xfrm>
          <a:prstGeom prst="rect">
            <a:avLst/>
          </a:prstGeom>
        </p:spPr>
      </p:pic>
      <p:sp>
        <p:nvSpPr>
          <p:cNvPr id="7" name="Plassholder for innhold 2">
            <a:extLst>
              <a:ext uri="{FF2B5EF4-FFF2-40B4-BE49-F238E27FC236}">
                <a16:creationId xmlns:a16="http://schemas.microsoft.com/office/drawing/2014/main" id="{05EC8CC6-D7AB-93F2-EEB1-F7643A693106}"/>
              </a:ext>
            </a:extLst>
          </p:cNvPr>
          <p:cNvSpPr>
            <a:spLocks noGrp="1"/>
          </p:cNvSpPr>
          <p:nvPr>
            <p:ph idx="1"/>
          </p:nvPr>
        </p:nvSpPr>
        <p:spPr>
          <a:xfrm>
            <a:off x="2236424" y="3582447"/>
            <a:ext cx="17530046" cy="7059277"/>
          </a:xfrm>
        </p:spPr>
        <p:txBody>
          <a:bodyPr vert="horz" lIns="0" tIns="0" rIns="0" bIns="0" rtlCol="0" anchor="ctr">
            <a:normAutofit/>
          </a:bodyPr>
          <a:lstStyle/>
          <a:p>
            <a:pPr marL="0" indent="0">
              <a:lnSpc>
                <a:spcPct val="100000"/>
              </a:lnSpc>
              <a:buNone/>
            </a:pPr>
            <a:r>
              <a:rPr lang="nb-NO" sz="10400" dirty="0"/>
              <a:t>WORKSHOP I HANDLINGSVEILEDEREN</a:t>
            </a:r>
          </a:p>
        </p:txBody>
      </p:sp>
    </p:spTree>
    <p:extLst>
      <p:ext uri="{BB962C8B-B14F-4D97-AF65-F5344CB8AC3E}">
        <p14:creationId xmlns:p14="http://schemas.microsoft.com/office/powerpoint/2010/main" val="349290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69C3C-9A74-CCE2-A543-C611957E09E3}"/>
            </a:ext>
          </a:extLst>
        </p:cNvPr>
        <p:cNvGrpSpPr/>
        <p:nvPr/>
      </p:nvGrpSpPr>
      <p:grpSpPr>
        <a:xfrm>
          <a:off x="0" y="0"/>
          <a:ext cx="0" cy="0"/>
          <a:chOff x="0" y="0"/>
          <a:chExt cx="0" cy="0"/>
        </a:xfrm>
      </p:grpSpPr>
      <p:pic>
        <p:nvPicPr>
          <p:cNvPr id="2" name="Online Media 1" title="BTI Bedre Tverrfaglig Innsats Agder">
            <a:hlinkClick r:id="" action="ppaction://media"/>
            <a:extLst>
              <a:ext uri="{FF2B5EF4-FFF2-40B4-BE49-F238E27FC236}">
                <a16:creationId xmlns:a16="http://schemas.microsoft.com/office/drawing/2014/main" id="{D7820BAD-7967-0F3C-778A-97C8AA2FFB3A}"/>
              </a:ext>
            </a:extLst>
          </p:cNvPr>
          <p:cNvPicPr>
            <a:picLocks noRot="1" noChangeAspect="1"/>
          </p:cNvPicPr>
          <p:nvPr>
            <a:videoFile r:link="rId1"/>
          </p:nvPr>
        </p:nvPicPr>
        <p:blipFill>
          <a:blip r:embed="rId4"/>
          <a:stretch>
            <a:fillRect/>
          </a:stretch>
        </p:blipFill>
        <p:spPr>
          <a:xfrm>
            <a:off x="3203155" y="3046353"/>
            <a:ext cx="14897709" cy="8422392"/>
          </a:xfrm>
          <a:prstGeom prst="rect">
            <a:avLst/>
          </a:prstGeom>
        </p:spPr>
      </p:pic>
      <p:sp>
        <p:nvSpPr>
          <p:cNvPr id="5" name="Plassholder for innhold 2">
            <a:extLst>
              <a:ext uri="{FF2B5EF4-FFF2-40B4-BE49-F238E27FC236}">
                <a16:creationId xmlns:a16="http://schemas.microsoft.com/office/drawing/2014/main" id="{06DF34B0-4AB2-5AC6-DA67-A42ACBC9F50C}"/>
              </a:ext>
            </a:extLst>
          </p:cNvPr>
          <p:cNvSpPr>
            <a:spLocks noGrp="1"/>
          </p:cNvSpPr>
          <p:nvPr>
            <p:ph idx="1"/>
          </p:nvPr>
        </p:nvSpPr>
        <p:spPr>
          <a:xfrm>
            <a:off x="1810755" y="397814"/>
            <a:ext cx="17530046" cy="2644931"/>
          </a:xfrm>
        </p:spPr>
        <p:txBody>
          <a:bodyPr vert="horz" lIns="0" tIns="0" rIns="0" bIns="0" rtlCol="0" anchor="ctr">
            <a:normAutofit/>
          </a:bodyPr>
          <a:lstStyle/>
          <a:p>
            <a:pPr marL="0" indent="0" algn="ctr">
              <a:lnSpc>
                <a:spcPct val="100000"/>
              </a:lnSpc>
              <a:buNone/>
            </a:pPr>
            <a:r>
              <a:rPr lang="nb-NO" sz="6000" dirty="0"/>
              <a:t>Introfilm om BTI</a:t>
            </a:r>
          </a:p>
          <a:p>
            <a:pPr marL="0" indent="0" algn="ctr">
              <a:lnSpc>
                <a:spcPct val="100000"/>
              </a:lnSpc>
              <a:buNone/>
            </a:pPr>
            <a:r>
              <a:rPr lang="nb-NO" sz="6000" dirty="0"/>
              <a:t>«Takk for at du så meg…»</a:t>
            </a:r>
          </a:p>
        </p:txBody>
      </p:sp>
      <p:pic>
        <p:nvPicPr>
          <p:cNvPr id="6" name="Picture 1" descr="Et bilde som inneholder tegning, sketch&#10;&#10;Automatisk generert beskrivelse">
            <a:extLst>
              <a:ext uri="{FF2B5EF4-FFF2-40B4-BE49-F238E27FC236}">
                <a16:creationId xmlns:a16="http://schemas.microsoft.com/office/drawing/2014/main" id="{9778D54F-C5A5-44E2-8EAA-7A4A37024646}"/>
              </a:ext>
            </a:extLst>
          </p:cNvPr>
          <p:cNvPicPr>
            <a:picLocks noChangeAspect="1"/>
          </p:cNvPicPr>
          <p:nvPr/>
        </p:nvPicPr>
        <p:blipFill>
          <a:blip r:embed="rId5"/>
          <a:stretch>
            <a:fillRect/>
          </a:stretch>
        </p:blipFill>
        <p:spPr>
          <a:xfrm>
            <a:off x="18302206" y="495423"/>
            <a:ext cx="3182861" cy="2447925"/>
          </a:xfrm>
          <a:prstGeom prst="rect">
            <a:avLst/>
          </a:prstGeom>
        </p:spPr>
      </p:pic>
    </p:spTree>
    <p:extLst>
      <p:ext uri="{BB962C8B-B14F-4D97-AF65-F5344CB8AC3E}">
        <p14:creationId xmlns:p14="http://schemas.microsoft.com/office/powerpoint/2010/main" val="2896770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82B05A-EE4F-CDB6-5F60-9AD905C45E29}"/>
              </a:ext>
            </a:extLst>
          </p:cNvPr>
          <p:cNvSpPr>
            <a:spLocks noGrp="1"/>
          </p:cNvSpPr>
          <p:nvPr>
            <p:ph type="title"/>
          </p:nvPr>
        </p:nvSpPr>
        <p:spPr/>
        <p:txBody>
          <a:bodyPr/>
          <a:lstStyle/>
          <a:p>
            <a:r>
              <a:rPr lang="nb-NO"/>
              <a:t>Mål for i dag</a:t>
            </a:r>
          </a:p>
        </p:txBody>
      </p:sp>
      <p:sp>
        <p:nvSpPr>
          <p:cNvPr id="3" name="Plassholder for innhold 2">
            <a:extLst>
              <a:ext uri="{FF2B5EF4-FFF2-40B4-BE49-F238E27FC236}">
                <a16:creationId xmlns:a16="http://schemas.microsoft.com/office/drawing/2014/main" id="{1BA3A97F-A2B9-88BC-3211-023643E2956F}"/>
              </a:ext>
            </a:extLst>
          </p:cNvPr>
          <p:cNvSpPr>
            <a:spLocks noGrp="1"/>
          </p:cNvSpPr>
          <p:nvPr>
            <p:ph idx="1"/>
          </p:nvPr>
        </p:nvSpPr>
        <p:spPr>
          <a:xfrm>
            <a:off x="1944242" y="5387009"/>
            <a:ext cx="17822228" cy="5144306"/>
          </a:xfrm>
        </p:spPr>
        <p:txBody>
          <a:bodyPr>
            <a:normAutofit/>
          </a:bodyPr>
          <a:lstStyle/>
          <a:p>
            <a:pPr marL="0" indent="0">
              <a:buNone/>
            </a:pPr>
            <a:r>
              <a:rPr lang="nb-NO" sz="7200"/>
              <a:t>Øve på Handlingsveilederen </a:t>
            </a:r>
          </a:p>
          <a:p>
            <a:pPr marL="0" indent="0">
              <a:buNone/>
            </a:pPr>
            <a:endParaRPr lang="nb-NO" sz="7200"/>
          </a:p>
          <a:p>
            <a:pPr marL="0" indent="0">
              <a:buNone/>
            </a:pPr>
            <a:r>
              <a:rPr lang="nb-NO" sz="7200"/>
              <a:t>– bli kjent med nivå 0 og 1</a:t>
            </a:r>
          </a:p>
        </p:txBody>
      </p:sp>
      <p:pic>
        <p:nvPicPr>
          <p:cNvPr id="5" name="Grafikk 4" descr="Blink kontur">
            <a:extLst>
              <a:ext uri="{FF2B5EF4-FFF2-40B4-BE49-F238E27FC236}">
                <a16:creationId xmlns:a16="http://schemas.microsoft.com/office/drawing/2014/main" id="{A0E97FCA-5601-889F-29C7-9AF1EAEE62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9098" y="922070"/>
            <a:ext cx="2963208" cy="2963208"/>
          </a:xfrm>
          <a:prstGeom prst="rect">
            <a:avLst/>
          </a:prstGeom>
        </p:spPr>
      </p:pic>
      <p:pic>
        <p:nvPicPr>
          <p:cNvPr id="7" name="Grafikk 6" descr="Ovenpå kontur">
            <a:extLst>
              <a:ext uri="{FF2B5EF4-FFF2-40B4-BE49-F238E27FC236}">
                <a16:creationId xmlns:a16="http://schemas.microsoft.com/office/drawing/2014/main" id="{E3DB0815-2E77-5B62-0D84-AC749611CA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55274" y="6096794"/>
            <a:ext cx="3007449" cy="3007449"/>
          </a:xfrm>
          <a:prstGeom prst="rect">
            <a:avLst/>
          </a:prstGeom>
        </p:spPr>
      </p:pic>
      <p:sp>
        <p:nvSpPr>
          <p:cNvPr id="8" name="Oval 7">
            <a:extLst>
              <a:ext uri="{FF2B5EF4-FFF2-40B4-BE49-F238E27FC236}">
                <a16:creationId xmlns:a16="http://schemas.microsoft.com/office/drawing/2014/main" id="{77C80924-47D7-BA12-E6FA-BD5D257999DE}"/>
              </a:ext>
            </a:extLst>
          </p:cNvPr>
          <p:cNvSpPr/>
          <p:nvPr/>
        </p:nvSpPr>
        <p:spPr>
          <a:xfrm>
            <a:off x="12655274" y="7427519"/>
            <a:ext cx="1696830" cy="167672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625163" rtl="0" eaLnBrk="1" latinLnBrk="0" hangingPunct="1">
              <a:defRPr sz="3199" kern="1200">
                <a:solidFill>
                  <a:schemeClr val="tx1"/>
                </a:solidFill>
                <a:latin typeface="+mn-lt"/>
                <a:ea typeface="+mn-ea"/>
                <a:cs typeface="+mn-cs"/>
              </a:defRPr>
            </a:lvl1pPr>
            <a:lvl2pPr marL="812582" algn="l" defTabSz="1625163" rtl="0" eaLnBrk="1" latinLnBrk="0" hangingPunct="1">
              <a:defRPr sz="3199" kern="1200">
                <a:solidFill>
                  <a:schemeClr val="tx1"/>
                </a:solidFill>
                <a:latin typeface="+mn-lt"/>
                <a:ea typeface="+mn-ea"/>
                <a:cs typeface="+mn-cs"/>
              </a:defRPr>
            </a:lvl2pPr>
            <a:lvl3pPr marL="1625163" algn="l" defTabSz="1625163" rtl="0" eaLnBrk="1" latinLnBrk="0" hangingPunct="1">
              <a:defRPr sz="3199" kern="1200">
                <a:solidFill>
                  <a:schemeClr val="tx1"/>
                </a:solidFill>
                <a:latin typeface="+mn-lt"/>
                <a:ea typeface="+mn-ea"/>
                <a:cs typeface="+mn-cs"/>
              </a:defRPr>
            </a:lvl3pPr>
            <a:lvl4pPr marL="2437745" algn="l" defTabSz="1625163" rtl="0" eaLnBrk="1" latinLnBrk="0" hangingPunct="1">
              <a:defRPr sz="3199" kern="1200">
                <a:solidFill>
                  <a:schemeClr val="tx1"/>
                </a:solidFill>
                <a:latin typeface="+mn-lt"/>
                <a:ea typeface="+mn-ea"/>
                <a:cs typeface="+mn-cs"/>
              </a:defRPr>
            </a:lvl4pPr>
            <a:lvl5pPr marL="3250326" algn="l" defTabSz="1625163" rtl="0" eaLnBrk="1" latinLnBrk="0" hangingPunct="1">
              <a:defRPr sz="3199" kern="1200">
                <a:solidFill>
                  <a:schemeClr val="tx1"/>
                </a:solidFill>
                <a:latin typeface="+mn-lt"/>
                <a:ea typeface="+mn-ea"/>
                <a:cs typeface="+mn-cs"/>
              </a:defRPr>
            </a:lvl5pPr>
            <a:lvl6pPr marL="4062908" algn="l" defTabSz="1625163" rtl="0" eaLnBrk="1" latinLnBrk="0" hangingPunct="1">
              <a:defRPr sz="3199" kern="1200">
                <a:solidFill>
                  <a:schemeClr val="tx1"/>
                </a:solidFill>
                <a:latin typeface="+mn-lt"/>
                <a:ea typeface="+mn-ea"/>
                <a:cs typeface="+mn-cs"/>
              </a:defRPr>
            </a:lvl6pPr>
            <a:lvl7pPr marL="4875489" algn="l" defTabSz="1625163" rtl="0" eaLnBrk="1" latinLnBrk="0" hangingPunct="1">
              <a:defRPr sz="3199" kern="1200">
                <a:solidFill>
                  <a:schemeClr val="tx1"/>
                </a:solidFill>
                <a:latin typeface="+mn-lt"/>
                <a:ea typeface="+mn-ea"/>
                <a:cs typeface="+mn-cs"/>
              </a:defRPr>
            </a:lvl7pPr>
            <a:lvl8pPr marL="5688071" algn="l" defTabSz="1625163" rtl="0" eaLnBrk="1" latinLnBrk="0" hangingPunct="1">
              <a:defRPr sz="3199" kern="1200">
                <a:solidFill>
                  <a:schemeClr val="tx1"/>
                </a:solidFill>
                <a:latin typeface="+mn-lt"/>
                <a:ea typeface="+mn-ea"/>
                <a:cs typeface="+mn-cs"/>
              </a:defRPr>
            </a:lvl8pPr>
            <a:lvl9pPr marL="6500652" algn="l" defTabSz="1625163" rtl="0" eaLnBrk="1" latinLnBrk="0" hangingPunct="1">
              <a:defRPr sz="3199" kern="1200">
                <a:solidFill>
                  <a:schemeClr val="tx1"/>
                </a:solidFill>
                <a:latin typeface="+mn-lt"/>
                <a:ea typeface="+mn-ea"/>
                <a:cs typeface="+mn-cs"/>
              </a:defRPr>
            </a:lvl9pPr>
          </a:lstStyle>
          <a:p>
            <a:pPr marL="0" marR="0" lvl="0" indent="0" algn="ctr" defTabSz="1625163" rtl="0" eaLnBrk="1" fontAlgn="auto" latinLnBrk="0" hangingPunct="1">
              <a:lnSpc>
                <a:spcPct val="100000"/>
              </a:lnSpc>
              <a:spcBef>
                <a:spcPts val="0"/>
              </a:spcBef>
              <a:spcAft>
                <a:spcPts val="0"/>
              </a:spcAft>
              <a:buClrTx/>
              <a:buSzTx/>
              <a:buFontTx/>
              <a:buNone/>
              <a:tabLst/>
              <a:defRPr/>
            </a:pPr>
            <a:endParaRPr kumimoji="0" lang="en-US" sz="5685" b="0" i="0" u="none" strike="noStrike" kern="1200" cap="none" spc="0" normalizeH="0" baseline="0" noProof="0">
              <a:ln>
                <a:noFill/>
              </a:ln>
              <a:solidFill>
                <a:srgbClr val="3C3E3E"/>
              </a:solidFill>
              <a:effectLst/>
              <a:uLnTx/>
              <a:uFillTx/>
              <a:latin typeface="Corbel"/>
              <a:ea typeface="+mn-ea"/>
              <a:cs typeface="+mn-cs"/>
            </a:endParaRPr>
          </a:p>
        </p:txBody>
      </p:sp>
    </p:spTree>
    <p:extLst>
      <p:ext uri="{BB962C8B-B14F-4D97-AF65-F5344CB8AC3E}">
        <p14:creationId xmlns:p14="http://schemas.microsoft.com/office/powerpoint/2010/main" val="3634939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A3751D3D-AE5F-C65A-DE60-2AE92A740711}"/>
              </a:ext>
            </a:extLst>
          </p:cNvPr>
          <p:cNvSpPr>
            <a:spLocks noGrp="1"/>
          </p:cNvSpPr>
          <p:nvPr>
            <p:ph type="body" sz="quarter" idx="14"/>
          </p:nvPr>
        </p:nvSpPr>
        <p:spPr/>
        <p:txBody>
          <a:bodyPr/>
          <a:lstStyle/>
          <a:p>
            <a:r>
              <a:rPr lang="nb-NO" dirty="0"/>
              <a:t>Instruksjon til ledere</a:t>
            </a:r>
          </a:p>
        </p:txBody>
      </p:sp>
      <p:sp>
        <p:nvSpPr>
          <p:cNvPr id="2" name="Tittel 1">
            <a:extLst>
              <a:ext uri="{FF2B5EF4-FFF2-40B4-BE49-F238E27FC236}">
                <a16:creationId xmlns:a16="http://schemas.microsoft.com/office/drawing/2014/main" id="{AD7CBDA5-2A51-DE86-8360-8A06ABD10664}"/>
              </a:ext>
            </a:extLst>
          </p:cNvPr>
          <p:cNvSpPr>
            <a:spLocks noGrp="1"/>
          </p:cNvSpPr>
          <p:nvPr>
            <p:ph type="title"/>
          </p:nvPr>
        </p:nvSpPr>
        <p:spPr/>
        <p:txBody>
          <a:bodyPr/>
          <a:lstStyle/>
          <a:p>
            <a:r>
              <a:rPr lang="nb-NO" dirty="0"/>
              <a:t>Hvordan gjennomføre workshop</a:t>
            </a:r>
          </a:p>
        </p:txBody>
      </p:sp>
      <p:sp>
        <p:nvSpPr>
          <p:cNvPr id="3" name="Plassholder for innhold 2">
            <a:extLst>
              <a:ext uri="{FF2B5EF4-FFF2-40B4-BE49-F238E27FC236}">
                <a16:creationId xmlns:a16="http://schemas.microsoft.com/office/drawing/2014/main" id="{C04F8BD9-024C-B81B-0628-6E1A5A3A1EEE}"/>
              </a:ext>
            </a:extLst>
          </p:cNvPr>
          <p:cNvSpPr>
            <a:spLocks noGrp="1"/>
          </p:cNvSpPr>
          <p:nvPr>
            <p:ph idx="1"/>
          </p:nvPr>
        </p:nvSpPr>
        <p:spPr>
          <a:xfrm>
            <a:off x="1944243" y="4286250"/>
            <a:ext cx="17822228" cy="6926580"/>
          </a:xfrm>
        </p:spPr>
        <p:txBody>
          <a:bodyPr>
            <a:normAutofit fontScale="62500" lnSpcReduction="20000"/>
          </a:bodyPr>
          <a:lstStyle/>
          <a:p>
            <a:r>
              <a:rPr lang="nb-NO" dirty="0"/>
              <a:t>Opplæringsmodul 1 med introduksjon til BTI-modellen gjennomgås før workshop </a:t>
            </a:r>
            <a:r>
              <a:rPr lang="nb-NO"/>
              <a:t>i handlingsveilederen.</a:t>
            </a:r>
            <a:endParaRPr lang="nb-NO" dirty="0"/>
          </a:p>
          <a:p>
            <a:r>
              <a:rPr lang="nb-NO" dirty="0"/>
              <a:t>Les «Instruksjon til leder av workshop i handlingsveilederen» (eget dokument).</a:t>
            </a:r>
          </a:p>
          <a:p>
            <a:r>
              <a:rPr lang="nb-NO" sz="4800" kern="1200" dirty="0">
                <a:effectLst/>
              </a:rPr>
              <a:t>Velg en BTI-case med tilhørende drøftingsspørsmål til handlingsveilederen. Dere kan eventuelt også velge en egnet case fra casebanken, eller fra egen arbeidshverdag, og knytte drøftingsspørsmålene opp mot denne. </a:t>
            </a:r>
            <a:endParaRPr lang="nb-NO" dirty="0"/>
          </a:p>
          <a:p>
            <a:r>
              <a:rPr lang="nb-NO" dirty="0"/>
              <a:t>La ansatte lese situasjonsbeskrivelsen individuelt, deretter drøftes spørsmålene sammen i grupper på 3-5 personer. Handlingsveilederen skal brukes aktivt underveis i drøftingen. </a:t>
            </a:r>
          </a:p>
          <a:p>
            <a:r>
              <a:rPr lang="nb-NO" dirty="0"/>
              <a:t>Gi rikelig med tid så ansatte får tid til å lete og oppdage selv. Vi anbefaler 45-60 minutter. </a:t>
            </a:r>
          </a:p>
          <a:p>
            <a:r>
              <a:rPr lang="nb-NO" dirty="0"/>
              <a:t>Plenumsdiskusjon til slutt. Se «Instruksjon til leder av workshop i handlingsveilederen» for forslag til gjennomgang. </a:t>
            </a:r>
          </a:p>
        </p:txBody>
      </p:sp>
      <p:sp>
        <p:nvSpPr>
          <p:cNvPr id="5" name="Stjerne: 5 tagger 4">
            <a:extLst>
              <a:ext uri="{FF2B5EF4-FFF2-40B4-BE49-F238E27FC236}">
                <a16:creationId xmlns:a16="http://schemas.microsoft.com/office/drawing/2014/main" id="{920141D3-B05D-E460-0839-F64E34CD9773}"/>
              </a:ext>
            </a:extLst>
          </p:cNvPr>
          <p:cNvSpPr/>
          <p:nvPr/>
        </p:nvSpPr>
        <p:spPr>
          <a:xfrm>
            <a:off x="16927830" y="161317"/>
            <a:ext cx="4572000" cy="3713453"/>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nb-NO" sz="2000" dirty="0"/>
              <a:t>INFO TIL DEN SOM LEDER WORKSHOP</a:t>
            </a:r>
          </a:p>
        </p:txBody>
      </p:sp>
    </p:spTree>
    <p:extLst>
      <p:ext uri="{BB962C8B-B14F-4D97-AF65-F5344CB8AC3E}">
        <p14:creationId xmlns:p14="http://schemas.microsoft.com/office/powerpoint/2010/main" val="3639225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inneholder tekst, skjermbilde, nummer, Font&#10;&#10;Automatisk generert beskrivelse">
            <a:extLst>
              <a:ext uri="{FF2B5EF4-FFF2-40B4-BE49-F238E27FC236}">
                <a16:creationId xmlns:a16="http://schemas.microsoft.com/office/drawing/2014/main" id="{C93DF016-FB02-77D2-9EE5-99493AF8B4C3}"/>
              </a:ext>
            </a:extLst>
          </p:cNvPr>
          <p:cNvPicPr>
            <a:picLocks noChangeAspect="1"/>
          </p:cNvPicPr>
          <p:nvPr/>
        </p:nvPicPr>
        <p:blipFill>
          <a:blip r:embed="rId2"/>
          <a:stretch>
            <a:fillRect/>
          </a:stretch>
        </p:blipFill>
        <p:spPr>
          <a:xfrm>
            <a:off x="15916132" y="6731306"/>
            <a:ext cx="3471882" cy="5000784"/>
          </a:xfrm>
          <a:prstGeom prst="rect">
            <a:avLst/>
          </a:prstGeom>
        </p:spPr>
      </p:pic>
      <p:pic>
        <p:nvPicPr>
          <p:cNvPr id="5" name="Bilde 4" descr="Et bilde som inneholder tekst, skjermbilde, Font, brev&#10;&#10;Automatisk generert beskrivelse">
            <a:extLst>
              <a:ext uri="{FF2B5EF4-FFF2-40B4-BE49-F238E27FC236}">
                <a16:creationId xmlns:a16="http://schemas.microsoft.com/office/drawing/2014/main" id="{AADF5FA1-F147-CDB3-EA15-247B19784CC9}"/>
              </a:ext>
            </a:extLst>
          </p:cNvPr>
          <p:cNvPicPr>
            <a:picLocks noChangeAspect="1"/>
          </p:cNvPicPr>
          <p:nvPr/>
        </p:nvPicPr>
        <p:blipFill>
          <a:blip r:embed="rId3">
            <a:alphaModFix amt="70000"/>
          </a:blip>
          <a:stretch>
            <a:fillRect/>
          </a:stretch>
        </p:blipFill>
        <p:spPr>
          <a:xfrm>
            <a:off x="17192203" y="322829"/>
            <a:ext cx="3442389" cy="4358776"/>
          </a:xfrm>
          <a:prstGeom prst="rect">
            <a:avLst/>
          </a:prstGeom>
        </p:spPr>
      </p:pic>
      <p:sp>
        <p:nvSpPr>
          <p:cNvPr id="2" name="Tittel 1">
            <a:extLst>
              <a:ext uri="{FF2B5EF4-FFF2-40B4-BE49-F238E27FC236}">
                <a16:creationId xmlns:a16="http://schemas.microsoft.com/office/drawing/2014/main" id="{99CC25A0-2057-6CFD-6657-DA43002D4C10}"/>
              </a:ext>
            </a:extLst>
          </p:cNvPr>
          <p:cNvSpPr>
            <a:spLocks noGrp="1"/>
          </p:cNvSpPr>
          <p:nvPr>
            <p:ph type="title"/>
          </p:nvPr>
        </p:nvSpPr>
        <p:spPr/>
        <p:txBody>
          <a:bodyPr/>
          <a:lstStyle/>
          <a:p>
            <a:r>
              <a:rPr lang="nb-NO" dirty="0"/>
              <a:t>Hvordan:</a:t>
            </a:r>
          </a:p>
        </p:txBody>
      </p:sp>
      <p:sp>
        <p:nvSpPr>
          <p:cNvPr id="3" name="Plassholder for innhold 2">
            <a:extLst>
              <a:ext uri="{FF2B5EF4-FFF2-40B4-BE49-F238E27FC236}">
                <a16:creationId xmlns:a16="http://schemas.microsoft.com/office/drawing/2014/main" id="{2EA42CBC-D9E0-B917-5DB7-7A58FC9A60C6}"/>
              </a:ext>
            </a:extLst>
          </p:cNvPr>
          <p:cNvSpPr>
            <a:spLocks noGrp="1"/>
          </p:cNvSpPr>
          <p:nvPr>
            <p:ph idx="1"/>
          </p:nvPr>
        </p:nvSpPr>
        <p:spPr>
          <a:xfrm>
            <a:off x="1944242" y="2972648"/>
            <a:ext cx="13769891" cy="8759442"/>
          </a:xfrm>
        </p:spPr>
        <p:txBody>
          <a:bodyPr vert="horz" lIns="0" tIns="0" rIns="0" bIns="0" rtlCol="0" anchor="t">
            <a:normAutofit/>
          </a:bodyPr>
          <a:lstStyle/>
          <a:p>
            <a:pPr marL="742950" indent="-742950">
              <a:buFont typeface="+mj-lt"/>
              <a:buAutoNum type="arabicPeriod"/>
            </a:pPr>
            <a:r>
              <a:rPr lang="nb-NO" dirty="0"/>
              <a:t>Les situasjonsbeskrivelsen individuelt og gjør deg opp noen egne tanker og vurderinger av casen (5 minutter)</a:t>
            </a:r>
          </a:p>
          <a:p>
            <a:pPr marL="742950" indent="-742950">
              <a:buFont typeface="+mj-lt"/>
              <a:buAutoNum type="arabicPeriod"/>
            </a:pPr>
            <a:r>
              <a:rPr lang="nb-NO" dirty="0"/>
              <a:t>Gruppevis (ca. 45 min)</a:t>
            </a:r>
          </a:p>
          <a:p>
            <a:pPr marL="935990" lvl="1" indent="-467995"/>
            <a:r>
              <a:rPr lang="nb-NO" dirty="0"/>
              <a:t>Tildel roller: Leder, referent, viddevakt, ansvar for verktøyene (PC)</a:t>
            </a:r>
          </a:p>
          <a:p>
            <a:pPr marL="935990" lvl="1" indent="-467995"/>
            <a:r>
              <a:rPr lang="nb-NO" dirty="0"/>
              <a:t>Ta for dere ett og ett spørsmål i gruppa.</a:t>
            </a:r>
          </a:p>
          <a:p>
            <a:pPr marL="935990" lvl="1" indent="-467995"/>
            <a:r>
              <a:rPr lang="nb-NO" dirty="0"/>
              <a:t>Bruk handlingsveilederen og tilhørende verktøy aktivt underveis.</a:t>
            </a:r>
          </a:p>
          <a:p>
            <a:pPr marL="742945" indent="-742950">
              <a:buFont typeface="+mj-lt"/>
              <a:buAutoNum type="arabicPeriod"/>
            </a:pPr>
            <a:r>
              <a:rPr lang="nb-NO"/>
              <a:t>Plenum </a:t>
            </a:r>
            <a:r>
              <a:rPr lang="nb-NO" dirty="0"/>
              <a:t>(30-60 minutter)</a:t>
            </a:r>
          </a:p>
          <a:p>
            <a:pPr marL="935990" lvl="1" indent="-467995"/>
            <a:r>
              <a:rPr lang="nb-NO" dirty="0"/>
              <a:t>Hvordan opplevdes det å benytte handlingsveilederen systematisk i en slik case?</a:t>
            </a:r>
          </a:p>
          <a:p>
            <a:pPr marL="935990" lvl="1" indent="-467995"/>
            <a:r>
              <a:rPr lang="nb-NO" dirty="0"/>
              <a:t>Del erfaringer og diskusjonene dere hadde.</a:t>
            </a:r>
          </a:p>
          <a:p>
            <a:pPr marL="467995" lvl="1" indent="0">
              <a:buNone/>
            </a:pPr>
            <a:endParaRPr lang="nb-NO" dirty="0"/>
          </a:p>
          <a:p>
            <a:pPr marL="935990" lvl="1" indent="-467995"/>
            <a:endParaRPr lang="nb-NO" dirty="0"/>
          </a:p>
        </p:txBody>
      </p:sp>
      <p:pic>
        <p:nvPicPr>
          <p:cNvPr id="6" name="Bilde 5" descr="Et bilde som inneholder tekst, skjermbilde, brev, Font&#10;&#10;Automatisk generert beskrivelse">
            <a:extLst>
              <a:ext uri="{FF2B5EF4-FFF2-40B4-BE49-F238E27FC236}">
                <a16:creationId xmlns:a16="http://schemas.microsoft.com/office/drawing/2014/main" id="{17A92DDF-E145-E2F4-BD68-8B512B0A2EB7}"/>
              </a:ext>
            </a:extLst>
          </p:cNvPr>
          <p:cNvPicPr>
            <a:picLocks noChangeAspect="1"/>
          </p:cNvPicPr>
          <p:nvPr/>
        </p:nvPicPr>
        <p:blipFill>
          <a:blip r:embed="rId4"/>
          <a:stretch>
            <a:fillRect/>
          </a:stretch>
        </p:blipFill>
        <p:spPr>
          <a:xfrm>
            <a:off x="17696312" y="3780596"/>
            <a:ext cx="3442389" cy="5013717"/>
          </a:xfrm>
          <a:prstGeom prst="rect">
            <a:avLst/>
          </a:prstGeom>
        </p:spPr>
      </p:pic>
    </p:spTree>
    <p:extLst>
      <p:ext uri="{BB962C8B-B14F-4D97-AF65-F5344CB8AC3E}">
        <p14:creationId xmlns:p14="http://schemas.microsoft.com/office/powerpoint/2010/main" val="1640702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236424" y="3582447"/>
            <a:ext cx="17530046" cy="8139500"/>
          </a:xfrm>
        </p:spPr>
        <p:txBody>
          <a:bodyPr vert="horz" lIns="0" tIns="0" rIns="0" bIns="0" rtlCol="0" anchor="t">
            <a:normAutofit/>
          </a:bodyPr>
          <a:lstStyle/>
          <a:p>
            <a:pPr marL="0" indent="0" algn="ctr">
              <a:buNone/>
            </a:pPr>
            <a:endParaRPr lang="nb-NO" sz="15000" dirty="0"/>
          </a:p>
          <a:p>
            <a:pPr marL="0" indent="0" algn="ctr">
              <a:buNone/>
            </a:pPr>
            <a:endParaRPr lang="nb-NO" sz="15000" dirty="0"/>
          </a:p>
          <a:p>
            <a:pPr marL="0" indent="0" algn="ctr">
              <a:buNone/>
            </a:pPr>
            <a:endParaRPr lang="nb-NO" sz="15000" dirty="0"/>
          </a:p>
          <a:p>
            <a:pPr marL="0" indent="0" algn="ctr">
              <a:buNone/>
            </a:pPr>
            <a:endParaRPr lang="nb-NO" sz="10400" dirty="0"/>
          </a:p>
          <a:p>
            <a:pPr marL="0" indent="0">
              <a:buNone/>
            </a:pPr>
            <a:r>
              <a:rPr lang="nb-NO" sz="10400"/>
              <a:t>    CASEOPPGAVE</a:t>
            </a:r>
            <a:endParaRPr lang="nb-NO" sz="10400" dirty="0"/>
          </a:p>
        </p:txBody>
      </p:sp>
      <p:pic>
        <p:nvPicPr>
          <p:cNvPr id="2" name="Picture 1" descr="Et bilde som inneholder tegning, sketch&#10;&#10;Automatisk generert beskrivelse">
            <a:extLst>
              <a:ext uri="{FF2B5EF4-FFF2-40B4-BE49-F238E27FC236}">
                <a16:creationId xmlns:a16="http://schemas.microsoft.com/office/drawing/2014/main" id="{9171A438-EF90-A0E9-E94B-C66A7E27723A}"/>
              </a:ext>
            </a:extLst>
          </p:cNvPr>
          <p:cNvPicPr>
            <a:picLocks noChangeAspect="1"/>
          </p:cNvPicPr>
          <p:nvPr/>
        </p:nvPicPr>
        <p:blipFill>
          <a:blip r:embed="rId3"/>
          <a:stretch>
            <a:fillRect/>
          </a:stretch>
        </p:blipFill>
        <p:spPr>
          <a:xfrm>
            <a:off x="19766470" y="495424"/>
            <a:ext cx="1718597" cy="1321766"/>
          </a:xfrm>
          <a:prstGeom prst="rect">
            <a:avLst/>
          </a:prstGeom>
        </p:spPr>
      </p:pic>
    </p:spTree>
    <p:extLst>
      <p:ext uri="{BB962C8B-B14F-4D97-AF65-F5344CB8AC3E}">
        <p14:creationId xmlns:p14="http://schemas.microsoft.com/office/powerpoint/2010/main" val="1802866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35DF2A-76A1-60C4-B67A-0B03762CB1EE}"/>
              </a:ext>
            </a:extLst>
          </p:cNvPr>
          <p:cNvSpPr>
            <a:spLocks noGrp="1"/>
          </p:cNvSpPr>
          <p:nvPr>
            <p:ph type="title"/>
          </p:nvPr>
        </p:nvSpPr>
        <p:spPr/>
        <p:txBody>
          <a:bodyPr/>
          <a:lstStyle/>
          <a:p>
            <a:r>
              <a:rPr lang="nb-NO" dirty="0"/>
              <a:t>Oppsummering</a:t>
            </a:r>
          </a:p>
        </p:txBody>
      </p:sp>
      <p:sp>
        <p:nvSpPr>
          <p:cNvPr id="3" name="Plassholder for innhold 2">
            <a:extLst>
              <a:ext uri="{FF2B5EF4-FFF2-40B4-BE49-F238E27FC236}">
                <a16:creationId xmlns:a16="http://schemas.microsoft.com/office/drawing/2014/main" id="{A134D163-89A2-56F3-A743-0E5BF1431218}"/>
              </a:ext>
            </a:extLst>
          </p:cNvPr>
          <p:cNvSpPr>
            <a:spLocks noGrp="1"/>
          </p:cNvSpPr>
          <p:nvPr>
            <p:ph idx="1"/>
          </p:nvPr>
        </p:nvSpPr>
        <p:spPr/>
        <p:txBody>
          <a:bodyPr/>
          <a:lstStyle/>
          <a:p>
            <a:r>
              <a:rPr lang="nb-NO" dirty="0"/>
              <a:t>Leder gir en oppsummering av workshopen.</a:t>
            </a:r>
          </a:p>
          <a:p>
            <a:r>
              <a:rPr lang="nb-NO" dirty="0"/>
              <a:t>Si noe om hvordan dere skal benytte handlingsveilederen videre i daglig praksis. Plan for at den blir kjent og brukt blant ansatte i deres tjeneste.</a:t>
            </a:r>
            <a:br>
              <a:rPr lang="nb-NO" dirty="0"/>
            </a:br>
            <a:endParaRPr lang="nb-NO" dirty="0"/>
          </a:p>
          <a:p>
            <a:endParaRPr lang="nb-NO" dirty="0"/>
          </a:p>
          <a:p>
            <a:r>
              <a:rPr lang="nb-NO" dirty="0"/>
              <a:t>Dersom man etter workshopen har kommentarer eller spørsmål til innholdet i Handlingsveilederen, ønske om andre/flere verktøy eller eventuelle endringer </a:t>
            </a:r>
            <a:r>
              <a:rPr lang="nb-NO" dirty="0">
                <a:sym typeface="Wingdings" panose="05000000000000000000" pitchFamily="2" charset="2"/>
              </a:rPr>
              <a:t></a:t>
            </a:r>
            <a:r>
              <a:rPr lang="nb-NO" dirty="0"/>
              <a:t> kontakt prosjektledere for BTI. </a:t>
            </a:r>
          </a:p>
          <a:p>
            <a:endParaRPr lang="nb-NO" dirty="0"/>
          </a:p>
        </p:txBody>
      </p:sp>
      <p:sp>
        <p:nvSpPr>
          <p:cNvPr id="4" name="Stjerne: 5 tagger 3">
            <a:extLst>
              <a:ext uri="{FF2B5EF4-FFF2-40B4-BE49-F238E27FC236}">
                <a16:creationId xmlns:a16="http://schemas.microsoft.com/office/drawing/2014/main" id="{6E301116-F79A-8EEE-98EC-27E670CBBE3D}"/>
              </a:ext>
            </a:extLst>
          </p:cNvPr>
          <p:cNvSpPr/>
          <p:nvPr/>
        </p:nvSpPr>
        <p:spPr>
          <a:xfrm>
            <a:off x="16927830" y="161317"/>
            <a:ext cx="4572000" cy="3713453"/>
          </a:xfrm>
          <a:prstGeom prst="star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nb-NO" sz="2000" dirty="0"/>
              <a:t>INFO TIL DEN SOM LEDER WORKSHOP</a:t>
            </a:r>
          </a:p>
        </p:txBody>
      </p:sp>
    </p:spTree>
    <p:extLst>
      <p:ext uri="{BB962C8B-B14F-4D97-AF65-F5344CB8AC3E}">
        <p14:creationId xmlns:p14="http://schemas.microsoft.com/office/powerpoint/2010/main" val="3658818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Grafikk, Fargerikt&#10;&#10;Automatisk generert beskrivelse">
            <a:extLst>
              <a:ext uri="{FF2B5EF4-FFF2-40B4-BE49-F238E27FC236}">
                <a16:creationId xmlns:a16="http://schemas.microsoft.com/office/drawing/2014/main" id="{B2EB7B65-04F2-B764-90BA-3471B32C5A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100" b="96325" l="1629" r="93160">
                        <a14:foregroundMark x1="21173" y1="5774" x2="21173" y2="5774"/>
                        <a14:foregroundMark x1="57329" y1="6562" x2="57329" y2="6562"/>
                        <a14:foregroundMark x1="78176" y1="7087" x2="78176" y2="7087"/>
                        <a14:foregroundMark x1="71661" y1="3412" x2="71661" y2="3412"/>
                        <a14:foregroundMark x1="76873" y1="6562" x2="76873" y2="6562"/>
                        <a14:foregroundMark x1="69055" y1="9449" x2="69055" y2="9449"/>
                        <a14:foregroundMark x1="53420" y1="12336" x2="53420" y2="12336"/>
                        <a14:foregroundMark x1="93160" y1="3937" x2="93160" y2="3937"/>
                        <a14:foregroundMark x1="9772" y1="12861" x2="9772" y2="12861"/>
                        <a14:foregroundMark x1="7166" y1="5774" x2="7166" y2="5774"/>
                        <a14:foregroundMark x1="1629" y1="2100" x2="1629" y2="2100"/>
                        <a14:foregroundMark x1="87296" y1="9449" x2="87296" y2="9449"/>
                        <a14:foregroundMark x1="67752" y1="5512" x2="67752" y2="5512"/>
                        <a14:foregroundMark x1="51792" y1="96325" x2="51792" y2="96325"/>
                        <a14:foregroundMark x1="60912" y1="93963" x2="60912" y2="93963"/>
                        <a14:foregroundMark x1="54723" y1="93963" x2="54723" y2="93963"/>
                        <a14:foregroundMark x1="61889" y1="91864" x2="61889" y2="91864"/>
                        <a14:foregroundMark x1="54723" y1="91864" x2="54723" y2="91864"/>
                        <a14:foregroundMark x1="45603" y1="92388" x2="45603" y2="92388"/>
                        <a14:foregroundMark x1="41042" y1="91601" x2="41042" y2="91601"/>
                      </a14:backgroundRemoval>
                    </a14:imgEffect>
                  </a14:imgLayer>
                </a14:imgProps>
              </a:ext>
            </a:extLst>
          </a:blip>
          <a:stretch>
            <a:fillRect/>
          </a:stretch>
        </p:blipFill>
        <p:spPr>
          <a:xfrm>
            <a:off x="5048734" y="2013960"/>
            <a:ext cx="7605379" cy="9438600"/>
          </a:xfrm>
          <a:prstGeom prst="rect">
            <a:avLst/>
          </a:prstGeom>
        </p:spPr>
      </p:pic>
      <p:sp>
        <p:nvSpPr>
          <p:cNvPr id="4" name="TekstSylinder 3">
            <a:extLst>
              <a:ext uri="{FF2B5EF4-FFF2-40B4-BE49-F238E27FC236}">
                <a16:creationId xmlns:a16="http://schemas.microsoft.com/office/drawing/2014/main" id="{5B66488B-EF05-AD01-50E5-CFBB8E18413D}"/>
              </a:ext>
            </a:extLst>
          </p:cNvPr>
          <p:cNvSpPr txBox="1"/>
          <p:nvPr/>
        </p:nvSpPr>
        <p:spPr>
          <a:xfrm>
            <a:off x="12654115" y="10067565"/>
            <a:ext cx="7128331" cy="1384995"/>
          </a:xfrm>
          <a:prstGeom prst="rect">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nb-NO" sz="2800" b="1"/>
              <a:t>Nivå 0:</a:t>
            </a:r>
          </a:p>
          <a:p>
            <a:pPr algn="ctr"/>
            <a:r>
              <a:rPr lang="nb-NO" sz="2800"/>
              <a:t>Avklarer undring og hvorvidt  det er grunn til bekymring </a:t>
            </a:r>
          </a:p>
        </p:txBody>
      </p:sp>
      <p:sp>
        <p:nvSpPr>
          <p:cNvPr id="5" name="TekstSylinder 4">
            <a:extLst>
              <a:ext uri="{FF2B5EF4-FFF2-40B4-BE49-F238E27FC236}">
                <a16:creationId xmlns:a16="http://schemas.microsoft.com/office/drawing/2014/main" id="{30ABCDC7-F4E0-3613-0282-59B4B37CF287}"/>
              </a:ext>
            </a:extLst>
          </p:cNvPr>
          <p:cNvSpPr txBox="1"/>
          <p:nvPr/>
        </p:nvSpPr>
        <p:spPr>
          <a:xfrm>
            <a:off x="12674548" y="8070521"/>
            <a:ext cx="7087463" cy="1384995"/>
          </a:xfrm>
          <a:prstGeom prst="rect">
            <a:avLst/>
          </a:prstGeom>
          <a:ln w="28575">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nb-NO" sz="2800" b="1"/>
              <a:t>Nivå 1:</a:t>
            </a:r>
          </a:p>
          <a:p>
            <a:pPr algn="ctr"/>
            <a:r>
              <a:rPr lang="nb-NO" sz="2800"/>
              <a:t>Beskriver innsatsen og tiltak innenfor en enkelt tjeneste</a:t>
            </a:r>
          </a:p>
        </p:txBody>
      </p:sp>
      <p:sp>
        <p:nvSpPr>
          <p:cNvPr id="6" name="TekstSylinder 5">
            <a:extLst>
              <a:ext uri="{FF2B5EF4-FFF2-40B4-BE49-F238E27FC236}">
                <a16:creationId xmlns:a16="http://schemas.microsoft.com/office/drawing/2014/main" id="{EF8B1EED-537E-239A-9989-1D878EB60F20}"/>
              </a:ext>
            </a:extLst>
          </p:cNvPr>
          <p:cNvSpPr txBox="1"/>
          <p:nvPr/>
        </p:nvSpPr>
        <p:spPr>
          <a:xfrm>
            <a:off x="12654112" y="5688892"/>
            <a:ext cx="7087463" cy="1384995"/>
          </a:xfrm>
          <a:prstGeom prst="rect">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nb-NO" sz="2800" b="1"/>
              <a:t>Nivå 2:</a:t>
            </a:r>
          </a:p>
          <a:p>
            <a:pPr algn="ctr"/>
            <a:r>
              <a:rPr lang="nb-NO" sz="2800"/>
              <a:t>Beskriver det tverrfaglige samarbeidet mellom to eller flere tjenester</a:t>
            </a:r>
          </a:p>
        </p:txBody>
      </p:sp>
      <p:sp>
        <p:nvSpPr>
          <p:cNvPr id="7" name="TekstSylinder 6">
            <a:extLst>
              <a:ext uri="{FF2B5EF4-FFF2-40B4-BE49-F238E27FC236}">
                <a16:creationId xmlns:a16="http://schemas.microsoft.com/office/drawing/2014/main" id="{4D6D5E8E-1167-B421-B446-102C5DF73C94}"/>
              </a:ext>
            </a:extLst>
          </p:cNvPr>
          <p:cNvSpPr txBox="1"/>
          <p:nvPr/>
        </p:nvSpPr>
        <p:spPr>
          <a:xfrm>
            <a:off x="12674548" y="3273976"/>
            <a:ext cx="7087463" cy="1384995"/>
          </a:xfrm>
          <a:prstGeom prst="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nb-NO" sz="2800" b="1"/>
              <a:t>Nivå 3:</a:t>
            </a:r>
          </a:p>
          <a:p>
            <a:pPr algn="ctr"/>
            <a:r>
              <a:rPr lang="nb-NO" sz="2800"/>
              <a:t>Beskriver et mer omfattende tverrfaglig samarbeid mellom flere tjenester og instanser</a:t>
            </a:r>
          </a:p>
        </p:txBody>
      </p:sp>
      <p:sp>
        <p:nvSpPr>
          <p:cNvPr id="8" name="TekstSylinder 7">
            <a:extLst>
              <a:ext uri="{FF2B5EF4-FFF2-40B4-BE49-F238E27FC236}">
                <a16:creationId xmlns:a16="http://schemas.microsoft.com/office/drawing/2014/main" id="{31C52DC5-9FA1-52F8-31A1-4A088F4E0991}"/>
              </a:ext>
            </a:extLst>
          </p:cNvPr>
          <p:cNvSpPr txBox="1"/>
          <p:nvPr/>
        </p:nvSpPr>
        <p:spPr>
          <a:xfrm>
            <a:off x="583474" y="5513743"/>
            <a:ext cx="4706333" cy="2246769"/>
          </a:xfrm>
          <a:prstGeom prst="rect">
            <a:avLst/>
          </a:prstGeom>
          <a:ln w="38100">
            <a:solidFill>
              <a:schemeClr val="bg2">
                <a:lumMod val="2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nb-NO" sz="2800"/>
              <a:t>Brikken som binder de fire nivåene sammen symboliserer koordineringsansvaret, </a:t>
            </a:r>
            <a:r>
              <a:rPr lang="nb-NO" sz="2800" b="1"/>
              <a:t>stafettholderen</a:t>
            </a:r>
            <a:r>
              <a:rPr lang="nb-NO" sz="2800"/>
              <a:t> og </a:t>
            </a:r>
            <a:r>
              <a:rPr lang="nb-NO" sz="2800" b="1"/>
              <a:t>stafettloggen</a:t>
            </a:r>
          </a:p>
        </p:txBody>
      </p:sp>
      <p:pic>
        <p:nvPicPr>
          <p:cNvPr id="2" name="Picture 1" descr="Et bilde som inneholder tegning, sketch&#10;&#10;Automatisk generert beskrivelse">
            <a:extLst>
              <a:ext uri="{FF2B5EF4-FFF2-40B4-BE49-F238E27FC236}">
                <a16:creationId xmlns:a16="http://schemas.microsoft.com/office/drawing/2014/main" id="{D8CB9E87-40E6-F49F-1002-84BAFAB89372}"/>
              </a:ext>
            </a:extLst>
          </p:cNvPr>
          <p:cNvPicPr>
            <a:picLocks noChangeAspect="1"/>
          </p:cNvPicPr>
          <p:nvPr/>
        </p:nvPicPr>
        <p:blipFill>
          <a:blip r:embed="rId5"/>
          <a:stretch>
            <a:fillRect/>
          </a:stretch>
        </p:blipFill>
        <p:spPr>
          <a:xfrm>
            <a:off x="19202400" y="281814"/>
            <a:ext cx="2051313" cy="1577656"/>
          </a:xfrm>
          <a:prstGeom prst="rect">
            <a:avLst/>
          </a:prstGeom>
        </p:spPr>
      </p:pic>
      <p:sp>
        <p:nvSpPr>
          <p:cNvPr id="9" name="Tittel 1">
            <a:extLst>
              <a:ext uri="{FF2B5EF4-FFF2-40B4-BE49-F238E27FC236}">
                <a16:creationId xmlns:a16="http://schemas.microsoft.com/office/drawing/2014/main" id="{A743D840-EF59-DF4F-CA7B-B27DB9A70BB8}"/>
              </a:ext>
            </a:extLst>
          </p:cNvPr>
          <p:cNvSpPr txBox="1">
            <a:spLocks/>
          </p:cNvSpPr>
          <p:nvPr/>
        </p:nvSpPr>
        <p:spPr>
          <a:xfrm>
            <a:off x="930690" y="557667"/>
            <a:ext cx="17822228" cy="1505104"/>
          </a:xfrm>
          <a:prstGeom prst="rect">
            <a:avLst/>
          </a:prstGeom>
        </p:spPr>
        <p:txBody>
          <a:bodyPr/>
          <a:lstStyle>
            <a:lvl1pPr algn="l" defTabSz="1624889" rtl="0" eaLnBrk="1" latinLnBrk="0" hangingPunct="1">
              <a:lnSpc>
                <a:spcPts val="8000"/>
              </a:lnSpc>
              <a:spcBef>
                <a:spcPct val="0"/>
              </a:spcBef>
              <a:buNone/>
              <a:defRPr sz="7200" b="1" kern="1200">
                <a:solidFill>
                  <a:schemeClr val="accent4"/>
                </a:solidFill>
                <a:latin typeface="+mj-lt"/>
                <a:ea typeface="+mj-ea"/>
                <a:cs typeface="+mj-cs"/>
              </a:defRPr>
            </a:lvl1pPr>
          </a:lstStyle>
          <a:p>
            <a:r>
              <a:rPr lang="nb-NO" dirty="0"/>
              <a:t>Bedre tverrfaglig innsats (BTI) - modellen</a:t>
            </a:r>
          </a:p>
        </p:txBody>
      </p:sp>
    </p:spTree>
    <p:extLst>
      <p:ext uri="{BB962C8B-B14F-4D97-AF65-F5344CB8AC3E}">
        <p14:creationId xmlns:p14="http://schemas.microsoft.com/office/powerpoint/2010/main" val="3550167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5250874" y="3582447"/>
            <a:ext cx="14515596" cy="8139500"/>
          </a:xfrm>
        </p:spPr>
        <p:txBody>
          <a:bodyPr vert="horz" lIns="0" tIns="0" rIns="0" bIns="0" rtlCol="0" anchor="t">
            <a:normAutofit/>
          </a:bodyPr>
          <a:lstStyle/>
          <a:p>
            <a:pPr marL="935995" lvl="1" indent="-467995">
              <a:lnSpc>
                <a:spcPct val="150000"/>
              </a:lnSpc>
            </a:pPr>
            <a:r>
              <a:rPr lang="nb-NO" sz="6000" dirty="0">
                <a:solidFill>
                  <a:schemeClr val="accent6"/>
                </a:solidFill>
              </a:rPr>
              <a:t>Handlingsveileder</a:t>
            </a:r>
          </a:p>
          <a:p>
            <a:pPr marL="1331995" lvl="2" indent="-467995">
              <a:lnSpc>
                <a:spcPct val="150000"/>
              </a:lnSpc>
            </a:pPr>
            <a:r>
              <a:rPr lang="nb-NO" sz="4800" dirty="0">
                <a:solidFill>
                  <a:schemeClr val="accent6"/>
                </a:solidFill>
              </a:rPr>
              <a:t>Tilhørende verktøy</a:t>
            </a:r>
          </a:p>
          <a:p>
            <a:pPr marL="935995" lvl="1" indent="-467995">
              <a:lnSpc>
                <a:spcPct val="150000"/>
              </a:lnSpc>
            </a:pPr>
            <a:r>
              <a:rPr lang="nb-NO" sz="6000" dirty="0"/>
              <a:t>Stafettholder</a:t>
            </a:r>
          </a:p>
          <a:p>
            <a:pPr marL="935995" lvl="1" indent="-467995">
              <a:lnSpc>
                <a:spcPct val="150000"/>
              </a:lnSpc>
            </a:pPr>
            <a:r>
              <a:rPr lang="nb-NO" sz="6000" dirty="0"/>
              <a:t>Stafettlogg</a:t>
            </a:r>
          </a:p>
          <a:p>
            <a:pPr marL="0" indent="0">
              <a:buNone/>
            </a:pPr>
            <a:endParaRPr lang="nb-NO" sz="6000" dirty="0"/>
          </a:p>
          <a:p>
            <a:pPr marL="0" indent="0">
              <a:buNone/>
            </a:pPr>
            <a:endParaRPr lang="nb-NO" dirty="0"/>
          </a:p>
        </p:txBody>
      </p:sp>
      <p:sp>
        <p:nvSpPr>
          <p:cNvPr id="2" name="Tittel 1"/>
          <p:cNvSpPr>
            <a:spLocks noGrp="1"/>
          </p:cNvSpPr>
          <p:nvPr>
            <p:ph type="title"/>
          </p:nvPr>
        </p:nvSpPr>
        <p:spPr/>
        <p:txBody>
          <a:bodyPr>
            <a:normAutofit/>
          </a:bodyPr>
          <a:lstStyle/>
          <a:p>
            <a:r>
              <a:rPr lang="nb-NO" dirty="0"/>
              <a:t>Sentrale ressurser i BTI-modellen</a:t>
            </a:r>
            <a:endParaRPr lang="nb-NO" sz="6000" b="0" dirty="0"/>
          </a:p>
        </p:txBody>
      </p:sp>
      <p:pic>
        <p:nvPicPr>
          <p:cNvPr id="4" name="Grafikk 3" descr="Lærer hunn kontur">
            <a:extLst>
              <a:ext uri="{FF2B5EF4-FFF2-40B4-BE49-F238E27FC236}">
                <a16:creationId xmlns:a16="http://schemas.microsoft.com/office/drawing/2014/main" id="{4B72EE0B-C2A8-2008-C771-F786F8097D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5101" y="6232733"/>
            <a:ext cx="1267064" cy="1267064"/>
          </a:xfrm>
          <a:prstGeom prst="rect">
            <a:avLst/>
          </a:prstGeom>
        </p:spPr>
      </p:pic>
      <p:pic>
        <p:nvPicPr>
          <p:cNvPr id="7" name="Grafikk 6" descr="Ovenpå kontur">
            <a:extLst>
              <a:ext uri="{FF2B5EF4-FFF2-40B4-BE49-F238E27FC236}">
                <a16:creationId xmlns:a16="http://schemas.microsoft.com/office/drawing/2014/main" id="{921456C6-8675-39D7-1793-B11EE7F33D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15559" y="3740458"/>
            <a:ext cx="1267064" cy="1267064"/>
          </a:xfrm>
          <a:prstGeom prst="rect">
            <a:avLst/>
          </a:prstGeom>
        </p:spPr>
      </p:pic>
      <p:pic>
        <p:nvPicPr>
          <p:cNvPr id="9" name="Grafikk 8" descr="Bærbar datamaskin kontur">
            <a:extLst>
              <a:ext uri="{FF2B5EF4-FFF2-40B4-BE49-F238E27FC236}">
                <a16:creationId xmlns:a16="http://schemas.microsoft.com/office/drawing/2014/main" id="{4BC2B900-8FDA-494F-01FA-EB9656F9DC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6016" y="7891648"/>
            <a:ext cx="1146149" cy="1146149"/>
          </a:xfrm>
          <a:prstGeom prst="rect">
            <a:avLst/>
          </a:prstGeom>
        </p:spPr>
      </p:pic>
    </p:spTree>
    <p:extLst>
      <p:ext uri="{BB962C8B-B14F-4D97-AF65-F5344CB8AC3E}">
        <p14:creationId xmlns:p14="http://schemas.microsoft.com/office/powerpoint/2010/main" val="259051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t bilde som inneholder tegning, sketch&#10;&#10;Automatisk generert beskrivelse">
            <a:extLst>
              <a:ext uri="{FF2B5EF4-FFF2-40B4-BE49-F238E27FC236}">
                <a16:creationId xmlns:a16="http://schemas.microsoft.com/office/drawing/2014/main" id="{7960C894-E73D-27A1-4937-CAE9D3C0D209}"/>
              </a:ext>
            </a:extLst>
          </p:cNvPr>
          <p:cNvPicPr>
            <a:picLocks noChangeAspect="1"/>
          </p:cNvPicPr>
          <p:nvPr/>
        </p:nvPicPr>
        <p:blipFill>
          <a:blip r:embed="rId3"/>
          <a:stretch>
            <a:fillRect/>
          </a:stretch>
        </p:blipFill>
        <p:spPr>
          <a:xfrm>
            <a:off x="19766470" y="495424"/>
            <a:ext cx="1718597" cy="1321766"/>
          </a:xfrm>
          <a:prstGeom prst="rect">
            <a:avLst/>
          </a:prstGeom>
        </p:spPr>
      </p:pic>
      <p:sp>
        <p:nvSpPr>
          <p:cNvPr id="7" name="Plassholder for innhold 2">
            <a:extLst>
              <a:ext uri="{FF2B5EF4-FFF2-40B4-BE49-F238E27FC236}">
                <a16:creationId xmlns:a16="http://schemas.microsoft.com/office/drawing/2014/main" id="{05EC8CC6-D7AB-93F2-EEB1-F7643A693106}"/>
              </a:ext>
            </a:extLst>
          </p:cNvPr>
          <p:cNvSpPr>
            <a:spLocks noGrp="1"/>
          </p:cNvSpPr>
          <p:nvPr>
            <p:ph idx="1"/>
          </p:nvPr>
        </p:nvSpPr>
        <p:spPr>
          <a:xfrm>
            <a:off x="2236424" y="3582447"/>
            <a:ext cx="17530046" cy="7059277"/>
          </a:xfrm>
        </p:spPr>
        <p:txBody>
          <a:bodyPr vert="horz" lIns="0" tIns="0" rIns="0" bIns="0" rtlCol="0" anchor="ctr">
            <a:normAutofit/>
          </a:bodyPr>
          <a:lstStyle/>
          <a:p>
            <a:pPr marL="0" indent="0">
              <a:lnSpc>
                <a:spcPct val="100000"/>
              </a:lnSpc>
              <a:buNone/>
            </a:pPr>
            <a:r>
              <a:rPr lang="nb-NO" sz="10400" dirty="0"/>
              <a:t>    HANDLINGSVEILEDEREN</a:t>
            </a:r>
          </a:p>
        </p:txBody>
      </p:sp>
      <p:pic>
        <p:nvPicPr>
          <p:cNvPr id="4" name="Grafikk 6" descr="Ovenpå kontur">
            <a:extLst>
              <a:ext uri="{FF2B5EF4-FFF2-40B4-BE49-F238E27FC236}">
                <a16:creationId xmlns:a16="http://schemas.microsoft.com/office/drawing/2014/main" id="{921456C6-8675-39D7-1793-B11EE7F33D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35532" y="3582447"/>
            <a:ext cx="3094294" cy="3094294"/>
          </a:xfrm>
          <a:prstGeom prst="rect">
            <a:avLst/>
          </a:prstGeom>
        </p:spPr>
      </p:pic>
    </p:spTree>
    <p:extLst>
      <p:ext uri="{BB962C8B-B14F-4D97-AF65-F5344CB8AC3E}">
        <p14:creationId xmlns:p14="http://schemas.microsoft.com/office/powerpoint/2010/main" val="302114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4809D83F-28D3-C249-A7ED-4C6E8E4F06B4}"/>
              </a:ext>
            </a:extLst>
          </p:cNvPr>
          <p:cNvSpPr>
            <a:spLocks noGrp="1"/>
          </p:cNvSpPr>
          <p:nvPr>
            <p:ph type="title"/>
          </p:nvPr>
        </p:nvSpPr>
        <p:spPr>
          <a:xfrm>
            <a:off x="1944242" y="457200"/>
            <a:ext cx="17822228" cy="1571625"/>
          </a:xfrm>
        </p:spPr>
        <p:txBody>
          <a:bodyPr/>
          <a:lstStyle/>
          <a:p>
            <a:r>
              <a:rPr lang="nb-NO" dirty="0"/>
              <a:t>Handlingsveilederen - beskrivelse</a:t>
            </a:r>
          </a:p>
        </p:txBody>
      </p:sp>
      <p:sp>
        <p:nvSpPr>
          <p:cNvPr id="5" name="Plassholder for innhold 4">
            <a:extLst>
              <a:ext uri="{FF2B5EF4-FFF2-40B4-BE49-F238E27FC236}">
                <a16:creationId xmlns:a16="http://schemas.microsoft.com/office/drawing/2014/main" id="{E4AAFAC4-21D0-7FAC-9478-48D7EEDE4D1B}"/>
              </a:ext>
            </a:extLst>
          </p:cNvPr>
          <p:cNvSpPr>
            <a:spLocks noGrp="1"/>
          </p:cNvSpPr>
          <p:nvPr>
            <p:ph idx="1"/>
          </p:nvPr>
        </p:nvSpPr>
        <p:spPr>
          <a:xfrm>
            <a:off x="1944243" y="2843213"/>
            <a:ext cx="17822228" cy="7634097"/>
          </a:xfrm>
        </p:spPr>
        <p:txBody>
          <a:bodyPr>
            <a:normAutofit fontScale="92500" lnSpcReduction="20000"/>
          </a:bodyPr>
          <a:lstStyle/>
          <a:p>
            <a:pPr>
              <a:lnSpc>
                <a:spcPct val="150000"/>
              </a:lnSpc>
              <a:buFont typeface="Arial" panose="020B0604020202020204" pitchFamily="34" charset="0"/>
              <a:buChar char="•"/>
            </a:pPr>
            <a:r>
              <a:rPr lang="nb-NO" dirty="0"/>
              <a:t>Handlingsveilederen har som formål </a:t>
            </a:r>
            <a:r>
              <a:rPr lang="nb-NO" b="1" dirty="0"/>
              <a:t>å lage en struktur på arbeidsoppgavene og beskrive forløpet i arbeidet. </a:t>
            </a:r>
          </a:p>
          <a:p>
            <a:pPr lvl="1">
              <a:lnSpc>
                <a:spcPct val="150000"/>
              </a:lnSpc>
              <a:buFont typeface="Arial" panose="020B0604020202020204" pitchFamily="34" charset="0"/>
              <a:buChar char="•"/>
            </a:pPr>
            <a:r>
              <a:rPr lang="nb-NO" dirty="0"/>
              <a:t>Strukturert etter de fire nivåene i BTI-modellen (0-3).</a:t>
            </a:r>
          </a:p>
          <a:p>
            <a:pPr>
              <a:lnSpc>
                <a:spcPct val="150000"/>
              </a:lnSpc>
              <a:buFont typeface="Arial" panose="020B0604020202020204" pitchFamily="34" charset="0"/>
              <a:buChar char="•"/>
            </a:pPr>
            <a:r>
              <a:rPr lang="nb-NO" dirty="0"/>
              <a:t>Inneholder </a:t>
            </a:r>
            <a:r>
              <a:rPr lang="nb-NO" i="1" dirty="0"/>
              <a:t>verktøy</a:t>
            </a:r>
            <a:r>
              <a:rPr lang="nb-NO" dirty="0"/>
              <a:t> som skal være til støtte for ansatte i å gjennomføre de ulike trinnene i handlingsveilederen.</a:t>
            </a:r>
          </a:p>
          <a:p>
            <a:pPr lvl="1">
              <a:lnSpc>
                <a:spcPct val="150000"/>
              </a:lnSpc>
              <a:buFont typeface="Arial" panose="020B0604020202020204" pitchFamily="34" charset="0"/>
              <a:buChar char="•"/>
            </a:pPr>
            <a:r>
              <a:rPr lang="nb-NO" dirty="0"/>
              <a:t>Verktøyene inneholder mer spesifikke metoder eller rutiner, som støtter handlingene i prosessen fra å </a:t>
            </a:r>
          </a:p>
          <a:p>
            <a:pPr marL="468000" lvl="1" indent="0">
              <a:lnSpc>
                <a:spcPct val="150000"/>
              </a:lnSpc>
              <a:buNone/>
            </a:pPr>
            <a:r>
              <a:rPr lang="nb-NO" b="1" dirty="0">
                <a:sym typeface="Wingdings" panose="05000000000000000000" pitchFamily="2" charset="2"/>
              </a:rPr>
              <a:t> </a:t>
            </a:r>
            <a:r>
              <a:rPr lang="nb-NO" b="1" dirty="0"/>
              <a:t>oppdage, vurdere, beslutte og iverksette oppfølging</a:t>
            </a:r>
          </a:p>
          <a:p>
            <a:pPr marL="0" indent="0">
              <a:lnSpc>
                <a:spcPct val="150000"/>
              </a:lnSpc>
              <a:buNone/>
            </a:pPr>
            <a:endParaRPr lang="nb-NO" dirty="0"/>
          </a:p>
          <a:p>
            <a:pPr marL="0" indent="0">
              <a:buNone/>
            </a:pPr>
            <a:endParaRPr lang="nb-NO" dirty="0"/>
          </a:p>
        </p:txBody>
      </p:sp>
    </p:spTree>
    <p:extLst>
      <p:ext uri="{BB962C8B-B14F-4D97-AF65-F5344CB8AC3E}">
        <p14:creationId xmlns:p14="http://schemas.microsoft.com/office/powerpoint/2010/main" val="217807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1E239752-70E2-0F9D-12FA-74E8EB2F1B23}"/>
              </a:ext>
            </a:extLst>
          </p:cNvPr>
          <p:cNvPicPr>
            <a:picLocks noChangeAspect="1"/>
          </p:cNvPicPr>
          <p:nvPr/>
        </p:nvPicPr>
        <p:blipFill>
          <a:blip r:embed="rId3"/>
          <a:stretch>
            <a:fillRect/>
          </a:stretch>
        </p:blipFill>
        <p:spPr>
          <a:xfrm>
            <a:off x="3066852" y="1088144"/>
            <a:ext cx="15530909" cy="10017301"/>
          </a:xfrm>
          <a:prstGeom prst="rect">
            <a:avLst/>
          </a:prstGeom>
        </p:spPr>
      </p:pic>
    </p:spTree>
    <p:extLst>
      <p:ext uri="{BB962C8B-B14F-4D97-AF65-F5344CB8AC3E}">
        <p14:creationId xmlns:p14="http://schemas.microsoft.com/office/powerpoint/2010/main" val="3941119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e 3" descr="Et bilde som inneholder tekst, skjermbilde, Font, design&#10;&#10;Automatisk generert beskrivelse">
            <a:extLst>
              <a:ext uri="{FF2B5EF4-FFF2-40B4-BE49-F238E27FC236}">
                <a16:creationId xmlns:a16="http://schemas.microsoft.com/office/drawing/2014/main" id="{6CB5F3F2-6D3A-B95B-CA14-B8683D31DC52}"/>
              </a:ext>
            </a:extLst>
          </p:cNvPr>
          <p:cNvPicPr>
            <a:picLocks noChangeAspect="1"/>
          </p:cNvPicPr>
          <p:nvPr/>
        </p:nvPicPr>
        <p:blipFill>
          <a:blip r:embed="rId3"/>
          <a:stretch>
            <a:fillRect/>
          </a:stretch>
        </p:blipFill>
        <p:spPr>
          <a:xfrm>
            <a:off x="-1" y="525142"/>
            <a:ext cx="21664613" cy="11143303"/>
          </a:xfrm>
          <a:prstGeom prst="rect">
            <a:avLst/>
          </a:prstGeom>
        </p:spPr>
      </p:pic>
      <p:sp>
        <p:nvSpPr>
          <p:cNvPr id="3" name="Rektangel 2">
            <a:extLst>
              <a:ext uri="{FF2B5EF4-FFF2-40B4-BE49-F238E27FC236}">
                <a16:creationId xmlns:a16="http://schemas.microsoft.com/office/drawing/2014/main" id="{BAA2481C-9B51-3477-1159-B20768C88159}"/>
              </a:ext>
            </a:extLst>
          </p:cNvPr>
          <p:cNvSpPr/>
          <p:nvPr/>
        </p:nvSpPr>
        <p:spPr>
          <a:xfrm>
            <a:off x="8306718" y="5045725"/>
            <a:ext cx="4583017" cy="17957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Snakkeboble: rektangel 1">
            <a:extLst>
              <a:ext uri="{FF2B5EF4-FFF2-40B4-BE49-F238E27FC236}">
                <a16:creationId xmlns:a16="http://schemas.microsoft.com/office/drawing/2014/main" id="{EDFB050E-6BD9-91EE-3D96-355FF48621AF}"/>
              </a:ext>
            </a:extLst>
          </p:cNvPr>
          <p:cNvSpPr/>
          <p:nvPr/>
        </p:nvSpPr>
        <p:spPr>
          <a:xfrm>
            <a:off x="8306718" y="5305916"/>
            <a:ext cx="4653156" cy="1503167"/>
          </a:xfrm>
          <a:prstGeom prst="wedgeRectCallout">
            <a:avLst>
              <a:gd name="adj1" fmla="val -20504"/>
              <a:gd name="adj2" fmla="val 47941"/>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1625163" rtl="0" eaLnBrk="1" fontAlgn="auto" latinLnBrk="0" hangingPunct="1">
              <a:lnSpc>
                <a:spcPct val="100000"/>
              </a:lnSpc>
              <a:spcBef>
                <a:spcPts val="0"/>
              </a:spcBef>
              <a:spcAft>
                <a:spcPts val="0"/>
              </a:spcAft>
              <a:buClrTx/>
              <a:buSzTx/>
              <a:buFontTx/>
              <a:buNone/>
              <a:tabLst/>
              <a:defRPr/>
            </a:pPr>
            <a:r>
              <a:rPr kumimoji="0" lang="nb-NO" sz="3199" b="1" i="0" u="sng" strike="noStrike" kern="1200" cap="none" spc="0" normalizeH="0" baseline="0" noProof="0">
                <a:ln>
                  <a:noFill/>
                </a:ln>
                <a:solidFill>
                  <a:srgbClr val="70AD47"/>
                </a:solidFill>
                <a:effectLst/>
                <a:uLnTx/>
                <a:uFillTx/>
                <a:latin typeface="Calibri" panose="020F0502020204030204"/>
                <a:ea typeface="+mn-ea"/>
                <a:cs typeface="+mn-cs"/>
              </a:rPr>
              <a:t>baerum.bedreinnsats.no</a:t>
            </a:r>
          </a:p>
        </p:txBody>
      </p:sp>
      <p:sp>
        <p:nvSpPr>
          <p:cNvPr id="5" name="TekstSylinder 4">
            <a:extLst>
              <a:ext uri="{FF2B5EF4-FFF2-40B4-BE49-F238E27FC236}">
                <a16:creationId xmlns:a16="http://schemas.microsoft.com/office/drawing/2014/main" id="{DF302C6E-8B34-29E3-332E-9B9880295BC9}"/>
              </a:ext>
            </a:extLst>
          </p:cNvPr>
          <p:cNvSpPr txBox="1"/>
          <p:nvPr/>
        </p:nvSpPr>
        <p:spPr>
          <a:xfrm>
            <a:off x="14718535" y="6291825"/>
            <a:ext cx="5785945" cy="1323311"/>
          </a:xfrm>
          <a:prstGeom prst="rect">
            <a:avLst/>
          </a:prstGeom>
          <a:ln w="57150">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marL="0" marR="0" lvl="0" indent="0" algn="ctr" defTabSz="1625163" rtl="0" eaLnBrk="1" fontAlgn="auto" latinLnBrk="0" hangingPunct="1">
              <a:lnSpc>
                <a:spcPct val="100000"/>
              </a:lnSpc>
              <a:spcBef>
                <a:spcPts val="0"/>
              </a:spcBef>
              <a:spcAft>
                <a:spcPts val="0"/>
              </a:spcAft>
              <a:buClrTx/>
              <a:buSzTx/>
              <a:buFontTx/>
              <a:buNone/>
              <a:tabLst/>
              <a:defRPr/>
            </a:pPr>
            <a:r>
              <a:rPr lang="nb-NO" b="1" dirty="0">
                <a:solidFill>
                  <a:srgbClr val="3C3E3E"/>
                </a:solidFill>
                <a:latin typeface="Corbel"/>
              </a:rPr>
              <a:t>Det er utviklet 2 veiledere:</a:t>
            </a:r>
            <a:br>
              <a:rPr lang="nb-NO" b="1" dirty="0">
                <a:solidFill>
                  <a:srgbClr val="3C3E3E"/>
                </a:solidFill>
                <a:latin typeface="Corbel"/>
              </a:rPr>
            </a:br>
            <a:r>
              <a:rPr lang="nb-NO" sz="2400" b="1" dirty="0">
                <a:solidFill>
                  <a:srgbClr val="3C3E3E"/>
                </a:solidFill>
                <a:latin typeface="Corbel"/>
              </a:rPr>
              <a:t>Klikk deg inn i BTI-veilederen for den aldersgruppen du jobber med</a:t>
            </a:r>
            <a:endParaRPr kumimoji="0" lang="nb-NO" sz="1100" b="0" i="1" u="none" strike="noStrike" kern="1200" cap="none" spc="0" normalizeH="0" baseline="0" noProof="0" dirty="0">
              <a:ln>
                <a:noFill/>
              </a:ln>
              <a:solidFill>
                <a:srgbClr val="3C3E3E"/>
              </a:solidFill>
              <a:effectLst/>
              <a:uLnTx/>
              <a:uFillTx/>
              <a:latin typeface="Corbel"/>
              <a:ea typeface="+mn-ea"/>
              <a:cs typeface="+mn-cs"/>
            </a:endParaRPr>
          </a:p>
        </p:txBody>
      </p:sp>
      <p:cxnSp>
        <p:nvCxnSpPr>
          <p:cNvPr id="7" name="Rett pilkobling 6">
            <a:extLst>
              <a:ext uri="{FF2B5EF4-FFF2-40B4-BE49-F238E27FC236}">
                <a16:creationId xmlns:a16="http://schemas.microsoft.com/office/drawing/2014/main" id="{96C2520E-1A47-91CD-F9E2-E613A633D69F}"/>
              </a:ext>
            </a:extLst>
          </p:cNvPr>
          <p:cNvCxnSpPr>
            <a:cxnSpLocks/>
            <a:stCxn id="5" idx="1"/>
          </p:cNvCxnSpPr>
          <p:nvPr/>
        </p:nvCxnSpPr>
        <p:spPr>
          <a:xfrm flipH="1">
            <a:off x="12559229" y="6953481"/>
            <a:ext cx="2159306" cy="6481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kstSylinder 13">
            <a:extLst>
              <a:ext uri="{FF2B5EF4-FFF2-40B4-BE49-F238E27FC236}">
                <a16:creationId xmlns:a16="http://schemas.microsoft.com/office/drawing/2014/main" id="{3121BF27-206F-5B2D-73BB-F7CC5ACC9E80}"/>
              </a:ext>
            </a:extLst>
          </p:cNvPr>
          <p:cNvSpPr txBox="1"/>
          <p:nvPr/>
        </p:nvSpPr>
        <p:spPr>
          <a:xfrm>
            <a:off x="14774506" y="3690750"/>
            <a:ext cx="5201772" cy="953979"/>
          </a:xfrm>
          <a:prstGeom prst="rect">
            <a:avLst/>
          </a:prstGeom>
          <a:ln w="57150"/>
        </p:spPr>
        <p:style>
          <a:lnRef idx="2">
            <a:schemeClr val="accent5"/>
          </a:lnRef>
          <a:fillRef idx="1">
            <a:schemeClr val="lt1"/>
          </a:fillRef>
          <a:effectRef idx="0">
            <a:schemeClr val="accent5"/>
          </a:effectRef>
          <a:fontRef idx="minor">
            <a:schemeClr val="dk1"/>
          </a:fontRef>
        </p:style>
        <p:txBody>
          <a:bodyPr wrap="square" rtlCol="0" anchor="ctr">
            <a:spAutoFit/>
          </a:bodyPr>
          <a:lstStyle/>
          <a:p>
            <a:pPr marL="0" marR="0" lvl="0" indent="0" algn="ctr" defTabSz="1625163" rtl="0" eaLnBrk="1" fontAlgn="auto" latinLnBrk="0" hangingPunct="1">
              <a:lnSpc>
                <a:spcPct val="100000"/>
              </a:lnSpc>
              <a:spcBef>
                <a:spcPts val="0"/>
              </a:spcBef>
              <a:spcAft>
                <a:spcPts val="0"/>
              </a:spcAft>
              <a:buClrTx/>
              <a:buSzTx/>
              <a:buFontTx/>
              <a:buNone/>
              <a:tabLst/>
              <a:defRPr/>
            </a:pPr>
            <a:r>
              <a:rPr lang="nb-NO" b="1" dirty="0">
                <a:solidFill>
                  <a:srgbClr val="3C3E3E"/>
                </a:solidFill>
                <a:latin typeface="Corbel"/>
              </a:rPr>
              <a:t>Nettadresse </a:t>
            </a:r>
            <a:r>
              <a:rPr lang="nb-NO" sz="2400" b="1" dirty="0">
                <a:solidFill>
                  <a:srgbClr val="3C3E3E"/>
                </a:solidFill>
                <a:latin typeface="Corbel"/>
              </a:rPr>
              <a:t>til Bærum kommunes handlingsveileder</a:t>
            </a:r>
            <a:endParaRPr kumimoji="0" lang="nb-NO" sz="1100" b="0" i="1" u="none" strike="noStrike" kern="1200" cap="none" spc="0" normalizeH="0" baseline="0" noProof="0" dirty="0">
              <a:ln>
                <a:noFill/>
              </a:ln>
              <a:solidFill>
                <a:srgbClr val="3C3E3E"/>
              </a:solidFill>
              <a:effectLst/>
              <a:uLnTx/>
              <a:uFillTx/>
              <a:latin typeface="Corbel"/>
              <a:ea typeface="+mn-ea"/>
              <a:cs typeface="+mn-cs"/>
            </a:endParaRPr>
          </a:p>
        </p:txBody>
      </p:sp>
      <p:cxnSp>
        <p:nvCxnSpPr>
          <p:cNvPr id="15" name="Rett pilkobling 14">
            <a:extLst>
              <a:ext uri="{FF2B5EF4-FFF2-40B4-BE49-F238E27FC236}">
                <a16:creationId xmlns:a16="http://schemas.microsoft.com/office/drawing/2014/main" id="{0D7FC638-4A7C-17D7-B5ED-E35669574885}"/>
              </a:ext>
            </a:extLst>
          </p:cNvPr>
          <p:cNvCxnSpPr>
            <a:cxnSpLocks/>
            <a:stCxn id="14" idx="1"/>
            <a:endCxn id="2" idx="3"/>
          </p:cNvCxnSpPr>
          <p:nvPr/>
        </p:nvCxnSpPr>
        <p:spPr>
          <a:xfrm flipH="1">
            <a:off x="12959874" y="4167740"/>
            <a:ext cx="1814632" cy="18897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764034"/>
      </p:ext>
    </p:extLst>
  </p:cSld>
  <p:clrMapOvr>
    <a:masterClrMapping/>
  </p:clrMapOvr>
</p:sld>
</file>

<file path=ppt/theme/theme1.xml><?xml version="1.0" encoding="utf-8"?>
<a:theme xmlns:a="http://schemas.openxmlformats.org/drawingml/2006/main" name="Office-tema">
  <a:themeElements>
    <a:clrScheme name="Bærum kommune">
      <a:dk1>
        <a:srgbClr val="3C3E3E"/>
      </a:dk1>
      <a:lt1>
        <a:srgbClr val="FFFFFF"/>
      </a:lt1>
      <a:dk2>
        <a:srgbClr val="459F67"/>
      </a:dk2>
      <a:lt2>
        <a:srgbClr val="F5F7F4"/>
      </a:lt2>
      <a:accent1>
        <a:srgbClr val="F5F7F4"/>
      </a:accent1>
      <a:accent2>
        <a:srgbClr val="3C3E3E"/>
      </a:accent2>
      <a:accent3>
        <a:srgbClr val="459F67"/>
      </a:accent3>
      <a:accent4>
        <a:srgbClr val="31724D"/>
      </a:accent4>
      <a:accent5>
        <a:srgbClr val="BDDBC6"/>
      </a:accent5>
      <a:accent6>
        <a:srgbClr val="70AD47"/>
      </a:accent6>
      <a:hlink>
        <a:srgbClr val="0563C1"/>
      </a:hlink>
      <a:folHlink>
        <a:srgbClr val="954F72"/>
      </a:folHlink>
    </a:clrScheme>
    <a:fontScheme name="Custom 89">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_rumKommune-PPTmal-2017-Corbel.potx" id="{C26FE837-FD65-4BD3-A996-F11C4AB5C3B8}" vid="{9048251E-A60E-4051-B259-03322C23118C}"/>
    </a:ext>
  </a:extLst>
</a:theme>
</file>

<file path=ppt/theme/theme2.xml><?xml version="1.0" encoding="utf-8"?>
<a:theme xmlns:a="http://schemas.openxmlformats.org/drawingml/2006/main" name="1_Office-tema">
  <a:themeElements>
    <a:clrScheme name="Bærum kommune">
      <a:dk1>
        <a:srgbClr val="3C3E3E"/>
      </a:dk1>
      <a:lt1>
        <a:srgbClr val="FFFFFF"/>
      </a:lt1>
      <a:dk2>
        <a:srgbClr val="459F67"/>
      </a:dk2>
      <a:lt2>
        <a:srgbClr val="F5F7F4"/>
      </a:lt2>
      <a:accent1>
        <a:srgbClr val="F5F7F4"/>
      </a:accent1>
      <a:accent2>
        <a:srgbClr val="3C3E3E"/>
      </a:accent2>
      <a:accent3>
        <a:srgbClr val="459F67"/>
      </a:accent3>
      <a:accent4>
        <a:srgbClr val="31724D"/>
      </a:accent4>
      <a:accent5>
        <a:srgbClr val="BDDBC6"/>
      </a:accent5>
      <a:accent6>
        <a:srgbClr val="70AD47"/>
      </a:accent6>
      <a:hlink>
        <a:srgbClr val="0563C1"/>
      </a:hlink>
      <a:folHlink>
        <a:srgbClr val="954F72"/>
      </a:folHlink>
    </a:clrScheme>
    <a:fontScheme name="Custom 89">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_rumKommune-PPTmal-2017-Corbel.potx" id="{C26FE837-FD65-4BD3-A996-F11C4AB5C3B8}" vid="{9048251E-A60E-4051-B259-03322C23118C}"/>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0F9F1276B3A2F44B9B40FF1CDB36910" ma:contentTypeVersion="6" ma:contentTypeDescription="Opprett et nytt dokument." ma:contentTypeScope="" ma:versionID="d0960f3e15973e7d67a8ef0dc5680699">
  <xsd:schema xmlns:xsd="http://www.w3.org/2001/XMLSchema" xmlns:xs="http://www.w3.org/2001/XMLSchema" xmlns:p="http://schemas.microsoft.com/office/2006/metadata/properties" xmlns:ns2="9abb1578-0c6f-4889-884d-8ba0b2a24dc6" xmlns:ns3="09b93daa-f195-40af-acce-e0b0c11cb6a6" targetNamespace="http://schemas.microsoft.com/office/2006/metadata/properties" ma:root="true" ma:fieldsID="1e68763c97e5f10faf2000255fbc58b5" ns2:_="" ns3:_="">
    <xsd:import namespace="9abb1578-0c6f-4889-884d-8ba0b2a24dc6"/>
    <xsd:import namespace="09b93daa-f195-40af-acce-e0b0c11cb6a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bb1578-0c6f-4889-884d-8ba0b2a24d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b93daa-f195-40af-acce-e0b0c11cb6a6"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272478-5C3D-43C9-9F0B-FEF220B610FF}"/>
</file>

<file path=customXml/itemProps2.xml><?xml version="1.0" encoding="utf-8"?>
<ds:datastoreItem xmlns:ds="http://schemas.openxmlformats.org/officeDocument/2006/customXml" ds:itemID="{F01E19C3-96CB-4D63-A9E2-5E20503519B9}">
  <ds:schemaRefs>
    <ds:schemaRef ds:uri="http://schemas.microsoft.com/sharepoint/v3/contenttype/forms"/>
  </ds:schemaRefs>
</ds:datastoreItem>
</file>

<file path=customXml/itemProps3.xml><?xml version="1.0" encoding="utf-8"?>
<ds:datastoreItem xmlns:ds="http://schemas.openxmlformats.org/officeDocument/2006/customXml" ds:itemID="{3C075888-9F68-4289-A766-E4B84D9EFD7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6f8e6054-a493-425e-b710-5ad0970b8c13"/>
    <ds:schemaRef ds:uri="9012c2ae-2468-48dd-85ea-c58844529aa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BaerumKommune-PPTmal (1)</Template>
  <TotalTime>352</TotalTime>
  <Words>1108</Words>
  <Application>Microsoft Office PowerPoint</Application>
  <PresentationFormat>Egendefinert</PresentationFormat>
  <Paragraphs>133</Paragraphs>
  <Slides>34</Slides>
  <Notes>27</Notes>
  <HiddenSlides>0</HiddenSlides>
  <MMClips>1</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34</vt:i4>
      </vt:variant>
    </vt:vector>
  </HeadingPairs>
  <TitlesOfParts>
    <vt:vector size="42" baseType="lpstr">
      <vt:lpstr>Arial</vt:lpstr>
      <vt:lpstr>ars_maquette_web_one</vt:lpstr>
      <vt:lpstr>Calibri</vt:lpstr>
      <vt:lpstr>Calibri Light</vt:lpstr>
      <vt:lpstr>Corbel</vt:lpstr>
      <vt:lpstr>Office-tema</vt:lpstr>
      <vt:lpstr>1_Office-tema</vt:lpstr>
      <vt:lpstr>2_Office-tema</vt:lpstr>
      <vt:lpstr>Bedre Tverrfaglig Innsats (BTI)</vt:lpstr>
      <vt:lpstr>Innhold i denne modulen</vt:lpstr>
      <vt:lpstr>PowerPoint-presentasjon</vt:lpstr>
      <vt:lpstr>PowerPoint-presentasjon</vt:lpstr>
      <vt:lpstr>Sentrale ressurser i BTI-modellen</vt:lpstr>
      <vt:lpstr>PowerPoint-presentasjon</vt:lpstr>
      <vt:lpstr>Handlingsveilederen - beskrivelse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KORUS-undersøkelse i 73 kommuner</vt:lpstr>
      <vt:lpstr>Resultater (utvalgte)</vt:lpstr>
      <vt:lpstr>PowerPoint-presentasjon</vt:lpstr>
      <vt:lpstr>PowerPoint-presentasjon</vt:lpstr>
      <vt:lpstr>PowerPoint-presentasjon</vt:lpstr>
      <vt:lpstr>PowerPoint-presentasjon</vt:lpstr>
      <vt:lpstr>PowerPoint-presentasjon</vt:lpstr>
      <vt:lpstr>PowerPoint-presentasjon</vt:lpstr>
      <vt:lpstr>PowerPoint-presentasjon</vt:lpstr>
      <vt:lpstr>Refleksjonsoppgave(r)</vt:lpstr>
      <vt:lpstr>PowerPoint-presentasjon</vt:lpstr>
      <vt:lpstr>Mål for i dag</vt:lpstr>
      <vt:lpstr>Hvordan gjennomføre workshop</vt:lpstr>
      <vt:lpstr>Hvordan:</vt:lpstr>
      <vt:lpstr>PowerPoint-presentasjon</vt:lpstr>
      <vt:lpstr>Oppsummering</vt:lpstr>
    </vt:vector>
  </TitlesOfParts>
  <Company>Bærum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BTI – bedre tverrfaglig innsats</dc:title>
  <dc:creator>Katrine Eide</dc:creator>
  <cp:lastModifiedBy>Anine Therese Kildahl</cp:lastModifiedBy>
  <cp:revision>86</cp:revision>
  <dcterms:created xsi:type="dcterms:W3CDTF">2023-09-05T10:26:04Z</dcterms:created>
  <dcterms:modified xsi:type="dcterms:W3CDTF">2024-06-24T09:20:33Z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3ecc0f-ccb9-4361-8333-eab9c279fcaa_Enabled">
    <vt:lpwstr>true</vt:lpwstr>
  </property>
  <property fmtid="{D5CDD505-2E9C-101B-9397-08002B2CF9AE}" pid="3" name="MSIP_Label_593ecc0f-ccb9-4361-8333-eab9c279fcaa_SetDate">
    <vt:lpwstr>2023-10-25T12:37:32Z</vt:lpwstr>
  </property>
  <property fmtid="{D5CDD505-2E9C-101B-9397-08002B2CF9AE}" pid="4" name="MSIP_Label_593ecc0f-ccb9-4361-8333-eab9c279fcaa_Method">
    <vt:lpwstr>Standard</vt:lpwstr>
  </property>
  <property fmtid="{D5CDD505-2E9C-101B-9397-08002B2CF9AE}" pid="5" name="MSIP_Label_593ecc0f-ccb9-4361-8333-eab9c279fcaa_Name">
    <vt:lpwstr>Intern</vt:lpwstr>
  </property>
  <property fmtid="{D5CDD505-2E9C-101B-9397-08002B2CF9AE}" pid="6" name="MSIP_Label_593ecc0f-ccb9-4361-8333-eab9c279fcaa_SiteId">
    <vt:lpwstr>07ba06ff-14f4-464b-b7e8-bc3a7e21e203</vt:lpwstr>
  </property>
  <property fmtid="{D5CDD505-2E9C-101B-9397-08002B2CF9AE}" pid="7" name="MSIP_Label_593ecc0f-ccb9-4361-8333-eab9c279fcaa_ActionId">
    <vt:lpwstr>705606fe-9379-4c9d-a2be-40181b092b7b</vt:lpwstr>
  </property>
  <property fmtid="{D5CDD505-2E9C-101B-9397-08002B2CF9AE}" pid="8" name="MSIP_Label_593ecc0f-ccb9-4361-8333-eab9c279fcaa_ContentBits">
    <vt:lpwstr>0</vt:lpwstr>
  </property>
  <property fmtid="{D5CDD505-2E9C-101B-9397-08002B2CF9AE}" pid="9" name="MediaServiceImageTags">
    <vt:lpwstr/>
  </property>
  <property fmtid="{D5CDD505-2E9C-101B-9397-08002B2CF9AE}" pid="10" name="ContentTypeId">
    <vt:lpwstr>0x01010070F9F1276B3A2F44B9B40FF1CDB36910</vt:lpwstr>
  </property>
</Properties>
</file>